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64" r:id="rId3"/>
    <p:sldId id="265" r:id="rId4"/>
    <p:sldId id="266" r:id="rId5"/>
    <p:sldId id="267" r:id="rId6"/>
    <p:sldId id="268" r:id="rId7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7076"/>
    <a:srgbClr val="000000"/>
    <a:srgbClr val="FFFFFF"/>
    <a:srgbClr val="A02A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34"/>
    <p:restoredTop sz="94674"/>
  </p:normalViewPr>
  <p:slideViewPr>
    <p:cSldViewPr>
      <p:cViewPr varScale="1">
        <p:scale>
          <a:sx n="142" d="100"/>
          <a:sy n="142" d="100"/>
        </p:scale>
        <p:origin x="978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4E57AF-17F8-4074-B199-13EDC5C91164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4D7599-D370-4ABF-BD0A-1BED5BC5FD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2162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685800" y="1597819"/>
            <a:ext cx="7772400" cy="1102519"/>
          </a:xfrm>
        </p:spPr>
        <p:txBody>
          <a:bodyPr/>
          <a:lstStyle>
            <a:lvl1pPr>
              <a:defRPr lang="ru-RU" dirty="0">
                <a:solidFill>
                  <a:srgbClr val="5E707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Title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1403648" y="2859782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rgbClr val="5E707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Text</a:t>
            </a:r>
            <a:endParaRPr lang="ru-RU" dirty="0"/>
          </a:p>
        </p:txBody>
      </p:sp>
      <p:sp>
        <p:nvSpPr>
          <p:cNvPr id="7" name="Подзаголовок 2"/>
          <p:cNvSpPr txBox="1">
            <a:spLocks/>
          </p:cNvSpPr>
          <p:nvPr userDrawn="1"/>
        </p:nvSpPr>
        <p:spPr>
          <a:xfrm>
            <a:off x="380057" y="4587974"/>
            <a:ext cx="1071893" cy="360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rgbClr val="5E7076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800" baseline="0" dirty="0">
                <a:solidFill>
                  <a:schemeClr val="bg1"/>
                </a:solidFill>
              </a:rPr>
              <a:t>spbu.ru</a:t>
            </a:r>
            <a:endParaRPr lang="ru-RU" sz="1800" baseline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6312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Слайд с большой фотографие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323528" y="267494"/>
            <a:ext cx="3610744" cy="421555"/>
          </a:xfrm>
        </p:spPr>
        <p:txBody>
          <a:bodyPr>
            <a:noAutofit/>
          </a:bodyPr>
          <a:lstStyle>
            <a:lvl1pPr algn="l">
              <a:defRPr sz="28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Title</a:t>
            </a:r>
            <a:endParaRPr lang="ru-RU" dirty="0"/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395536" y="4659982"/>
            <a:ext cx="1512168" cy="216024"/>
          </a:xfrm>
        </p:spPr>
        <p:txBody>
          <a:bodyPr/>
          <a:lstStyle>
            <a:lvl1pPr algn="l">
              <a:defRPr/>
            </a:lvl1pPr>
          </a:lstStyle>
          <a:p>
            <a:fld id="{CB07D4DF-2351-4A60-A90B-60ED82532F7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Подзаголовок 2"/>
          <p:cNvSpPr txBox="1">
            <a:spLocks/>
          </p:cNvSpPr>
          <p:nvPr userDrawn="1"/>
        </p:nvSpPr>
        <p:spPr>
          <a:xfrm>
            <a:off x="7956376" y="4587974"/>
            <a:ext cx="1071893" cy="360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rgbClr val="5E7076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800" baseline="0" dirty="0">
                <a:solidFill>
                  <a:schemeClr val="bg1"/>
                </a:solidFill>
              </a:rPr>
              <a:t>spbu.ru</a:t>
            </a:r>
            <a:endParaRPr lang="ru-RU" sz="1800" baseline="0" dirty="0">
              <a:solidFill>
                <a:schemeClr val="bg1"/>
              </a:solidFill>
            </a:endParaRPr>
          </a:p>
        </p:txBody>
      </p:sp>
      <p:sp>
        <p:nvSpPr>
          <p:cNvPr id="15" name="Подзаголовок 2"/>
          <p:cNvSpPr>
            <a:spLocks noGrp="1"/>
          </p:cNvSpPr>
          <p:nvPr>
            <p:ph type="subTitle" idx="13" hasCustomPrompt="1"/>
          </p:nvPr>
        </p:nvSpPr>
        <p:spPr>
          <a:xfrm>
            <a:off x="323528" y="1419622"/>
            <a:ext cx="8568952" cy="302433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5E707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Text</a:t>
            </a:r>
            <a:endParaRPr lang="ru-RU" dirty="0"/>
          </a:p>
        </p:txBody>
      </p:sp>
      <p:sp>
        <p:nvSpPr>
          <p:cNvPr id="24" name="Текст 23"/>
          <p:cNvSpPr>
            <a:spLocks noGrp="1"/>
          </p:cNvSpPr>
          <p:nvPr>
            <p:ph type="body" sz="quarter" idx="14" hasCustomPrompt="1"/>
          </p:nvPr>
        </p:nvSpPr>
        <p:spPr>
          <a:xfrm>
            <a:off x="323528" y="915715"/>
            <a:ext cx="8568952" cy="431899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rgbClr val="5E707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b="1">
                <a:solidFill>
                  <a:srgbClr val="5E707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b="1">
                <a:solidFill>
                  <a:srgbClr val="5E707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b="1">
                <a:solidFill>
                  <a:srgbClr val="5E707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b="1">
                <a:solidFill>
                  <a:srgbClr val="5E707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Text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8203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бочий слайд с фотографие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323528" y="267494"/>
            <a:ext cx="3610744" cy="421555"/>
          </a:xfrm>
        </p:spPr>
        <p:txBody>
          <a:bodyPr>
            <a:noAutofit/>
          </a:bodyPr>
          <a:lstStyle>
            <a:lvl1pPr algn="l">
              <a:defRPr sz="28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Title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395536" y="4659982"/>
            <a:ext cx="1512168" cy="216024"/>
          </a:xfrm>
        </p:spPr>
        <p:txBody>
          <a:bodyPr/>
          <a:lstStyle>
            <a:lvl1pPr algn="l">
              <a:defRPr/>
            </a:lvl1pPr>
          </a:lstStyle>
          <a:p>
            <a:fld id="{CB07D4DF-2351-4A60-A90B-60ED82532F7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Подзаголовок 2"/>
          <p:cNvSpPr txBox="1">
            <a:spLocks/>
          </p:cNvSpPr>
          <p:nvPr userDrawn="1"/>
        </p:nvSpPr>
        <p:spPr>
          <a:xfrm>
            <a:off x="7956376" y="4587974"/>
            <a:ext cx="1071893" cy="360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rgbClr val="5E7076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800" baseline="0" dirty="0">
                <a:solidFill>
                  <a:schemeClr val="bg1"/>
                </a:solidFill>
              </a:rPr>
              <a:t>spbu.ru</a:t>
            </a:r>
            <a:endParaRPr lang="ru-RU" sz="1800" baseline="0" dirty="0">
              <a:solidFill>
                <a:schemeClr val="bg1"/>
              </a:solidFill>
            </a:endParaRPr>
          </a:p>
        </p:txBody>
      </p:sp>
      <p:sp>
        <p:nvSpPr>
          <p:cNvPr id="10" name="Объект 2"/>
          <p:cNvSpPr>
            <a:spLocks noGrp="1"/>
          </p:cNvSpPr>
          <p:nvPr>
            <p:ph sz="half" idx="1" hasCustomPrompt="1"/>
          </p:nvPr>
        </p:nvSpPr>
        <p:spPr>
          <a:xfrm>
            <a:off x="323528" y="1059582"/>
            <a:ext cx="4038600" cy="3312368"/>
          </a:xfrm>
          <a:solidFill>
            <a:srgbClr val="5E7076">
              <a:alpha val="41176"/>
            </a:srgbClr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280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фото</a:t>
            </a:r>
          </a:p>
        </p:txBody>
      </p:sp>
      <p:sp>
        <p:nvSpPr>
          <p:cNvPr id="11" name="Подзаголовок 2"/>
          <p:cNvSpPr>
            <a:spLocks noGrp="1"/>
          </p:cNvSpPr>
          <p:nvPr>
            <p:ph type="subTitle" idx="13" hasCustomPrompt="1"/>
          </p:nvPr>
        </p:nvSpPr>
        <p:spPr>
          <a:xfrm>
            <a:off x="4572000" y="1059582"/>
            <a:ext cx="4320480" cy="338437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5E707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Text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533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с большой фотографие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бъект 2"/>
          <p:cNvSpPr>
            <a:spLocks noGrp="1"/>
          </p:cNvSpPr>
          <p:nvPr>
            <p:ph sz="half" idx="1" hasCustomPrompt="1"/>
          </p:nvPr>
        </p:nvSpPr>
        <p:spPr>
          <a:xfrm>
            <a:off x="0" y="1059582"/>
            <a:ext cx="9144000" cy="4083918"/>
          </a:xfrm>
          <a:solidFill>
            <a:schemeClr val="bg1">
              <a:lumMod val="75000"/>
            </a:schemeClr>
          </a:solidFill>
          <a:ln>
            <a:solidFill>
              <a:srgbClr val="000000">
                <a:alpha val="21176"/>
              </a:srgbClr>
            </a:solidFill>
          </a:ln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280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err="1"/>
              <a:t>foto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323528" y="267494"/>
            <a:ext cx="3610744" cy="421555"/>
          </a:xfrm>
        </p:spPr>
        <p:txBody>
          <a:bodyPr>
            <a:noAutofit/>
          </a:bodyPr>
          <a:lstStyle>
            <a:lvl1pPr algn="l">
              <a:defRPr sz="28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Title</a:t>
            </a:r>
            <a:endParaRPr lang="ru-RU" dirty="0"/>
          </a:p>
        </p:txBody>
      </p:sp>
      <p:sp>
        <p:nvSpPr>
          <p:cNvPr id="3" name="Прямоугольник 2"/>
          <p:cNvSpPr/>
          <p:nvPr userDrawn="1"/>
        </p:nvSpPr>
        <p:spPr>
          <a:xfrm>
            <a:off x="323528" y="4299942"/>
            <a:ext cx="8820472" cy="504056"/>
          </a:xfrm>
          <a:prstGeom prst="rect">
            <a:avLst/>
          </a:prstGeom>
          <a:solidFill>
            <a:srgbClr val="FFFFFF">
              <a:alpha val="5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одзаголовок 2"/>
          <p:cNvSpPr>
            <a:spLocks noGrp="1"/>
          </p:cNvSpPr>
          <p:nvPr>
            <p:ph type="subTitle" idx="13" hasCustomPrompt="1"/>
          </p:nvPr>
        </p:nvSpPr>
        <p:spPr>
          <a:xfrm>
            <a:off x="323528" y="4316113"/>
            <a:ext cx="8640960" cy="504056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rgbClr val="5E707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ctr"/>
            <a:r>
              <a:rPr lang="en-US" sz="1600" baseline="0" dirty="0">
                <a:solidFill>
                  <a:schemeClr val="bg1"/>
                </a:solidFill>
              </a:rPr>
              <a:t>St Petersburg University</a:t>
            </a:r>
            <a:endParaRPr lang="ru-RU" sz="1600" baseline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57996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крывающи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дзаголовок 2"/>
          <p:cNvSpPr txBox="1">
            <a:spLocks/>
          </p:cNvSpPr>
          <p:nvPr userDrawn="1"/>
        </p:nvSpPr>
        <p:spPr>
          <a:xfrm>
            <a:off x="380057" y="4587974"/>
            <a:ext cx="1071893" cy="360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rgbClr val="5E7076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800" baseline="0" dirty="0">
                <a:solidFill>
                  <a:schemeClr val="bg1"/>
                </a:solidFill>
              </a:rPr>
              <a:t>spbu.ru</a:t>
            </a:r>
            <a:endParaRPr lang="ru-RU" sz="1800" baseline="0" dirty="0">
              <a:solidFill>
                <a:schemeClr val="bg1"/>
              </a:solidFill>
            </a:endParaRPr>
          </a:p>
        </p:txBody>
      </p:sp>
      <p:sp>
        <p:nvSpPr>
          <p:cNvPr id="9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323528" y="1131590"/>
            <a:ext cx="8568952" cy="360040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rgbClr val="5E707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Text</a:t>
            </a:r>
            <a:endParaRPr lang="ru-RU" dirty="0"/>
          </a:p>
        </p:txBody>
      </p:sp>
      <p:sp>
        <p:nvSpPr>
          <p:cNvPr id="5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323528" y="267494"/>
            <a:ext cx="3610744" cy="421555"/>
          </a:xfrm>
        </p:spPr>
        <p:txBody>
          <a:bodyPr>
            <a:noAutofit/>
          </a:bodyPr>
          <a:lstStyle>
            <a:lvl1pPr algn="l">
              <a:defRPr sz="28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Title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58053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5406C7-4D28-40E2-A2CB-00F1FE68E05F}" type="datetime1">
              <a:rPr lang="ru-RU" smtClean="0"/>
              <a:t>25.11.2020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07D4DF-2351-4A60-A90B-60ED82532F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8191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4" r:id="rId2"/>
    <p:sldLayoutId id="2147483660" r:id="rId3"/>
    <p:sldLayoutId id="2147483661" r:id="rId4"/>
    <p:sldLayoutId id="2147483665" r:id="rId5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 err="1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Семиозис</a:t>
            </a:r>
            <a:r>
              <a:rPr lang="ru-RU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Эпитафии</a:t>
            </a:r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82D045F2-8CD0-9A41-9B55-948A0E1F8B73}"/>
              </a:ext>
            </a:extLst>
          </p:cNvPr>
          <p:cNvSpPr txBox="1">
            <a:spLocks/>
          </p:cNvSpPr>
          <p:nvPr/>
        </p:nvSpPr>
        <p:spPr>
          <a:xfrm>
            <a:off x="2951820" y="2703971"/>
            <a:ext cx="3240360" cy="13144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rgbClr val="5E707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В.</a:t>
            </a:r>
            <a:r>
              <a:rPr lang="en-US" sz="1800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ru-RU" sz="1800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Г.</a:t>
            </a:r>
            <a:r>
              <a:rPr lang="en-US" sz="1800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ru-RU" sz="1800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Тимофеев, СПбГУ</a:t>
            </a:r>
          </a:p>
          <a:p>
            <a:r>
              <a:rPr lang="ru-RU" sz="1800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06 октября 2020 года</a:t>
            </a:r>
          </a:p>
          <a:p>
            <a:endParaRPr lang="ru-RU" sz="1800" dirty="0">
              <a:solidFill>
                <a:schemeClr val="tx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5FF550-2E99-4480-A4A3-D31B78226D16}"/>
              </a:ext>
            </a:extLst>
          </p:cNvPr>
          <p:cNvSpPr txBox="1"/>
          <p:nvPr/>
        </p:nvSpPr>
        <p:spPr>
          <a:xfrm>
            <a:off x="323528" y="3651870"/>
            <a:ext cx="8496944" cy="8771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700" dirty="0">
                <a:solidFill>
                  <a:schemeClr val="tx1"/>
                </a:solidFill>
              </a:rPr>
              <a:t>Доклад подготовлен в рамках Гранта СПбГУ  </a:t>
            </a:r>
            <a:br>
              <a:rPr lang="ru-RU" sz="1700" dirty="0">
                <a:solidFill>
                  <a:schemeClr val="tx1"/>
                </a:solidFill>
              </a:rPr>
            </a:br>
            <a:r>
              <a:rPr lang="ru-RU" sz="1700" dirty="0">
                <a:solidFill>
                  <a:schemeClr val="tx1"/>
                </a:solidFill>
              </a:rPr>
              <a:t>«Междисциплинарные исследования нарратива: между типологией и «топологией» </a:t>
            </a:r>
            <a:br>
              <a:rPr lang="ru-RU" sz="1700" dirty="0">
                <a:solidFill>
                  <a:schemeClr val="tx1"/>
                </a:solidFill>
              </a:rPr>
            </a:br>
            <a:r>
              <a:rPr lang="en-US" sz="1700" dirty="0">
                <a:solidFill>
                  <a:schemeClr val="tx1"/>
                </a:solidFill>
                <a:latin typeface="Open Sans Light" panose="020B0306030504020204" pitchFamily="34" charset="0"/>
              </a:rPr>
              <a:t>ID 53362277</a:t>
            </a:r>
            <a:endParaRPr lang="ru-RU" sz="1700" dirty="0"/>
          </a:p>
        </p:txBody>
      </p:sp>
    </p:spTree>
    <p:extLst>
      <p:ext uri="{BB962C8B-B14F-4D97-AF65-F5344CB8AC3E}">
        <p14:creationId xmlns:p14="http://schemas.microsoft.com/office/powerpoint/2010/main" val="3502870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Объект 3">
            <a:extLst>
              <a:ext uri="{FF2B5EF4-FFF2-40B4-BE49-F238E27FC236}">
                <a16:creationId xmlns:a16="http://schemas.microsoft.com/office/drawing/2014/main" id="{7A275B97-579F-A94F-A227-2982AFE7B17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82" t="5330" r="4724" b="1876"/>
          <a:stretch/>
        </p:blipFill>
        <p:spPr>
          <a:xfrm>
            <a:off x="3146842" y="915566"/>
            <a:ext cx="2850316" cy="36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4419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5">
            <a:extLst>
              <a:ext uri="{FF2B5EF4-FFF2-40B4-BE49-F238E27FC236}">
                <a16:creationId xmlns:a16="http://schemas.microsoft.com/office/drawing/2014/main" id="{E0B5F549-B1FD-764A-9B8F-0F446C94831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587" r="547"/>
          <a:stretch/>
        </p:blipFill>
        <p:spPr>
          <a:xfrm>
            <a:off x="3015071" y="843558"/>
            <a:ext cx="3113858" cy="3673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777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A078118-E855-664D-A32A-527556A3E7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7844" y="843558"/>
            <a:ext cx="2808312" cy="374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1273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CE3C4A9-0025-D743-98BE-458E423174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5328" y="843558"/>
            <a:ext cx="2653343" cy="3653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9799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79D5619-E86D-5044-A6C9-152D89F3AF94}"/>
              </a:ext>
            </a:extLst>
          </p:cNvPr>
          <p:cNvSpPr txBox="1"/>
          <p:nvPr/>
        </p:nvSpPr>
        <p:spPr>
          <a:xfrm>
            <a:off x="3380598" y="2217807"/>
            <a:ext cx="24336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Спасибо!</a:t>
            </a:r>
          </a:p>
        </p:txBody>
      </p:sp>
    </p:spTree>
    <p:extLst>
      <p:ext uri="{BB962C8B-B14F-4D97-AF65-F5344CB8AC3E}">
        <p14:creationId xmlns:p14="http://schemas.microsoft.com/office/powerpoint/2010/main" val="180098726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2016_05_SPbU_template_16х9_english</Template>
  <TotalTime>192</TotalTime>
  <Words>36</Words>
  <Application>Microsoft Office PowerPoint</Application>
  <PresentationFormat>Экран (16:9)</PresentationFormat>
  <Paragraphs>5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Open Sans Light</vt:lpstr>
      <vt:lpstr>Тема Office</vt:lpstr>
      <vt:lpstr>Семиозис Эпитафии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Лапшина Надежда Сергеевна</dc:creator>
  <cp:lastModifiedBy>Valery Timofeev</cp:lastModifiedBy>
  <cp:revision>17</cp:revision>
  <dcterms:created xsi:type="dcterms:W3CDTF">2018-07-13T11:36:05Z</dcterms:created>
  <dcterms:modified xsi:type="dcterms:W3CDTF">2020-11-25T13:52:30Z</dcterms:modified>
</cp:coreProperties>
</file>