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sldIdLst>
    <p:sldId id="256" r:id="rId2"/>
  </p:sldIdLst>
  <p:sldSz cx="30175200" cy="42803763"/>
  <p:notesSz cx="6858000" cy="9144000"/>
  <p:embeddedFontLst>
    <p:embeddedFont>
      <p:font typeface="Calibri" panose="020F0502020204030204" pitchFamily="34" charset="0"/>
      <p:regular r:id="rId4"/>
      <p:bold r:id="rId5"/>
      <p:italic r:id="rId6"/>
      <p:boldItalic r:id="rId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5" d="100"/>
          <a:sy n="55" d="100"/>
        </p:scale>
        <p:origin x="60" y="-6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t>Scientific content translated and adapted from the supplied poster. Conference branding and layout follow the supplied ECAS-8 template. All numerical values and references are retained from the source poster.</a:t>
            </a:r>
            <a:endParaRPr>
              <a:latin typeface="Arial"/>
              <a:ea typeface="Arial"/>
              <a:cs typeface="Arial"/>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0B9D-C36E-4765-A614-00ED3DCFF4F3}"/>
              </a:ext>
            </a:extLst>
          </p:cNvPr>
          <p:cNvSpPr>
            <a:spLocks noGrp="1"/>
          </p:cNvSpPr>
          <p:nvPr>
            <p:ph type="ctrTitle"/>
          </p:nvPr>
        </p:nvSpPr>
        <p:spPr>
          <a:xfrm>
            <a:off x="2263141" y="13296913"/>
            <a:ext cx="25648920" cy="9175065"/>
          </a:xfrm>
        </p:spPr>
        <p:txBody>
          <a:bodyPr/>
          <a:lstStyle/>
          <a:p>
            <a:r>
              <a:t>Click to edit Master title style</a:t>
            </a:r>
          </a:p>
        </p:txBody>
      </p:sp>
      <p:sp>
        <p:nvSpPr>
          <p:cNvPr id="3" name="Subtitle 2">
            <a:extLst>
              <a:ext uri="{FF2B5EF4-FFF2-40B4-BE49-F238E27FC236}">
                <a16:creationId xmlns:a16="http://schemas.microsoft.com/office/drawing/2014/main" id="{F16DBE7A-D143-47CA-AEBD-3671FC675FDE}"/>
              </a:ext>
            </a:extLst>
          </p:cNvPr>
          <p:cNvSpPr>
            <a:spLocks noGrp="1"/>
          </p:cNvSpPr>
          <p:nvPr>
            <p:ph type="subTitle" idx="1"/>
          </p:nvPr>
        </p:nvSpPr>
        <p:spPr>
          <a:xfrm>
            <a:off x="4526280" y="24255468"/>
            <a:ext cx="21122641" cy="10938740"/>
          </a:xfrm>
        </p:spPr>
        <p:txBody>
          <a:bodyPr/>
          <a:lstStyle>
            <a:lvl1pPr marL="0" indent="0" algn="ctr">
              <a:buNone/>
              <a:defRPr>
                <a:solidFill>
                  <a:schemeClr val="tx1">
                    <a:tint val="75000"/>
                  </a:schemeClr>
                </a:solidFill>
              </a:defRPr>
            </a:lvl1pPr>
            <a:lvl2pPr marL="2081406" indent="0" algn="ctr">
              <a:buNone/>
              <a:defRPr>
                <a:solidFill>
                  <a:schemeClr val="tx1">
                    <a:tint val="75000"/>
                  </a:schemeClr>
                </a:solidFill>
              </a:defRPr>
            </a:lvl2pPr>
            <a:lvl3pPr marL="4162811" indent="0" algn="ctr">
              <a:buNone/>
              <a:defRPr>
                <a:solidFill>
                  <a:schemeClr val="tx1">
                    <a:tint val="75000"/>
                  </a:schemeClr>
                </a:solidFill>
              </a:defRPr>
            </a:lvl3pPr>
            <a:lvl4pPr marL="6244218" indent="0" algn="ctr">
              <a:buNone/>
              <a:defRPr>
                <a:solidFill>
                  <a:schemeClr val="tx1">
                    <a:tint val="75000"/>
                  </a:schemeClr>
                </a:solidFill>
              </a:defRPr>
            </a:lvl4pPr>
            <a:lvl5pPr marL="8325623" indent="0" algn="ctr">
              <a:buNone/>
              <a:defRPr>
                <a:solidFill>
                  <a:schemeClr val="tx1">
                    <a:tint val="75000"/>
                  </a:schemeClr>
                </a:solidFill>
              </a:defRPr>
            </a:lvl5pPr>
            <a:lvl6pPr marL="10407033" indent="0" algn="ctr">
              <a:buNone/>
              <a:defRPr>
                <a:solidFill>
                  <a:schemeClr val="tx1">
                    <a:tint val="75000"/>
                  </a:schemeClr>
                </a:solidFill>
              </a:defRPr>
            </a:lvl6pPr>
            <a:lvl7pPr marL="12488438" indent="0" algn="ctr">
              <a:buNone/>
              <a:defRPr>
                <a:solidFill>
                  <a:schemeClr val="tx1">
                    <a:tint val="75000"/>
                  </a:schemeClr>
                </a:solidFill>
              </a:defRPr>
            </a:lvl7pPr>
            <a:lvl8pPr marL="14569845" indent="0" algn="ctr">
              <a:buNone/>
              <a:defRPr>
                <a:solidFill>
                  <a:schemeClr val="tx1">
                    <a:tint val="75000"/>
                  </a:schemeClr>
                </a:solidFill>
              </a:defRPr>
            </a:lvl8pPr>
            <a:lvl9pPr marL="16651251"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361CA98F-6DAD-4518-9746-651E255FA10F}"/>
              </a:ext>
            </a:extLst>
          </p:cNvPr>
          <p:cNvSpPr>
            <a:spLocks noGrp="1"/>
          </p:cNvSpPr>
          <p:nvPr>
            <p:ph type="dt" idx="10"/>
          </p:nvPr>
        </p:nvSpPr>
        <p:spPr/>
        <p:txBody>
          <a:bodyPr/>
          <a:lstStyle>
            <a:lvl1pPr>
              <a:buNone/>
              <a:defRPr/>
            </a:lvl1pPr>
          </a:lstStyle>
          <a:p>
            <a:pPr>
              <a:buNone/>
            </a:pPr>
            <a:endParaRPr/>
          </a:p>
        </p:txBody>
      </p:sp>
      <p:sp>
        <p:nvSpPr>
          <p:cNvPr id="5" name="Footer Placeholder 4">
            <a:extLst>
              <a:ext uri="{FF2B5EF4-FFF2-40B4-BE49-F238E27FC236}">
                <a16:creationId xmlns:a16="http://schemas.microsoft.com/office/drawing/2014/main" id="{6ED790A2-9890-42B6-8EA2-A4F8C0265AD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29BBE44C-F2D8-490C-B376-E635A5366634}"/>
              </a:ext>
            </a:extLst>
          </p:cNvPr>
          <p:cNvSpPr>
            <a:spLocks noGrp="1"/>
          </p:cNvSpPr>
          <p:nvPr>
            <p:ph type="sldNum" idx="12"/>
          </p:nvPr>
        </p:nvSpPr>
        <p:spPr/>
        <p:txBody>
          <a:bodyPr/>
          <a:lstStyle>
            <a:lvl1pPr>
              <a:buNone/>
              <a:defRPr/>
            </a:lvl1pPr>
          </a:lstStyle>
          <a:p>
            <a:fld id="{8E0D6530-ED52-43C6-89AA-C1B5557214D7}"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FDE5-EC2F-4794-9E91-E2FDD29FB790}"/>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32B63D3F-3EF8-4C2C-BF12-F250855AF4C5}"/>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80F7B37-BBC1-47DC-A4EB-B516068FBD47}"/>
              </a:ext>
            </a:extLst>
          </p:cNvPr>
          <p:cNvSpPr>
            <a:spLocks noGrp="1"/>
          </p:cNvSpPr>
          <p:nvPr>
            <p:ph type="dt" idx="10"/>
          </p:nvPr>
        </p:nvSpPr>
        <p:spPr/>
        <p:txBody>
          <a:bodyPr/>
          <a:lstStyle>
            <a:lvl1pPr>
              <a:buNone/>
              <a:defRPr/>
            </a:lvl1pPr>
          </a:lstStyle>
          <a:p>
            <a:pPr>
              <a:buNone/>
            </a:pPr>
            <a:endParaRPr/>
          </a:p>
        </p:txBody>
      </p:sp>
      <p:sp>
        <p:nvSpPr>
          <p:cNvPr id="5" name="Footer Placeholder 4">
            <a:extLst>
              <a:ext uri="{FF2B5EF4-FFF2-40B4-BE49-F238E27FC236}">
                <a16:creationId xmlns:a16="http://schemas.microsoft.com/office/drawing/2014/main" id="{7C84CCA6-A7E1-4EB2-913D-35E0430F330A}"/>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F5650CC8-B19C-4546-958E-7599CD2FB656}"/>
              </a:ext>
            </a:extLst>
          </p:cNvPr>
          <p:cNvSpPr>
            <a:spLocks noGrp="1"/>
          </p:cNvSpPr>
          <p:nvPr>
            <p:ph type="sldNum" idx="12"/>
          </p:nvPr>
        </p:nvSpPr>
        <p:spPr/>
        <p:txBody>
          <a:bodyPr/>
          <a:lstStyle>
            <a:lvl1pPr>
              <a:buNone/>
              <a:defRPr/>
            </a:lvl1pPr>
          </a:lstStyle>
          <a:p>
            <a:fld id="{9AA7E2EA-CB3D-4572-BC69-7181F7BE6051}"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1C53-CCEA-4003-B05B-8A8D00DA9E58}"/>
              </a:ext>
            </a:extLst>
          </p:cNvPr>
          <p:cNvSpPr>
            <a:spLocks noGrp="1"/>
          </p:cNvSpPr>
          <p:nvPr>
            <p:ph type="title"/>
          </p:nvPr>
        </p:nvSpPr>
        <p:spPr>
          <a:xfrm>
            <a:off x="2383632" y="27505393"/>
            <a:ext cx="25648920" cy="8501302"/>
          </a:xfrm>
        </p:spPr>
        <p:txBody>
          <a:bodyPr anchor="t"/>
          <a:lstStyle>
            <a:lvl1pPr algn="l">
              <a:buNone/>
              <a:defRPr sz="18193" b="1" cap="all"/>
            </a:lvl1pPr>
          </a:lstStyle>
          <a:p>
            <a:r>
              <a:t>Click to edit Master title style</a:t>
            </a:r>
          </a:p>
        </p:txBody>
      </p:sp>
      <p:sp>
        <p:nvSpPr>
          <p:cNvPr id="3" name="Text Placeholder 2">
            <a:extLst>
              <a:ext uri="{FF2B5EF4-FFF2-40B4-BE49-F238E27FC236}">
                <a16:creationId xmlns:a16="http://schemas.microsoft.com/office/drawing/2014/main" id="{14CAC12E-227A-4F2C-9FC6-5931232BC9E1}"/>
              </a:ext>
            </a:extLst>
          </p:cNvPr>
          <p:cNvSpPr>
            <a:spLocks noGrp="1"/>
          </p:cNvSpPr>
          <p:nvPr>
            <p:ph type="body" idx="1"/>
          </p:nvPr>
        </p:nvSpPr>
        <p:spPr>
          <a:xfrm>
            <a:off x="2383632" y="18142072"/>
            <a:ext cx="25648920" cy="9363320"/>
          </a:xfrm>
        </p:spPr>
        <p:txBody>
          <a:bodyPr anchor="b"/>
          <a:lstStyle>
            <a:lvl1pPr marL="0" indent="0">
              <a:buNone/>
              <a:defRPr sz="9167">
                <a:solidFill>
                  <a:schemeClr val="tx1">
                    <a:tint val="75000"/>
                  </a:schemeClr>
                </a:solidFill>
              </a:defRPr>
            </a:lvl1pPr>
            <a:lvl2pPr marL="2081406" indent="0">
              <a:buNone/>
              <a:defRPr sz="8179">
                <a:solidFill>
                  <a:schemeClr val="tx1">
                    <a:tint val="75000"/>
                  </a:schemeClr>
                </a:solidFill>
              </a:defRPr>
            </a:lvl2pPr>
            <a:lvl3pPr marL="4162811" indent="0">
              <a:buNone/>
              <a:defRPr sz="7333">
                <a:solidFill>
                  <a:schemeClr val="tx1">
                    <a:tint val="75000"/>
                  </a:schemeClr>
                </a:solidFill>
              </a:defRPr>
            </a:lvl3pPr>
            <a:lvl4pPr marL="6244218" indent="0">
              <a:buNone/>
              <a:defRPr sz="6347">
                <a:solidFill>
                  <a:schemeClr val="tx1">
                    <a:tint val="75000"/>
                  </a:schemeClr>
                </a:solidFill>
              </a:defRPr>
            </a:lvl4pPr>
            <a:lvl5pPr marL="8325623" indent="0">
              <a:buNone/>
              <a:defRPr sz="6347">
                <a:solidFill>
                  <a:schemeClr val="tx1">
                    <a:tint val="75000"/>
                  </a:schemeClr>
                </a:solidFill>
              </a:defRPr>
            </a:lvl5pPr>
            <a:lvl6pPr marL="10407033" indent="0">
              <a:buNone/>
              <a:defRPr sz="6347">
                <a:solidFill>
                  <a:schemeClr val="tx1">
                    <a:tint val="75000"/>
                  </a:schemeClr>
                </a:solidFill>
              </a:defRPr>
            </a:lvl6pPr>
            <a:lvl7pPr marL="12488438" indent="0">
              <a:buNone/>
              <a:defRPr sz="6347">
                <a:solidFill>
                  <a:schemeClr val="tx1">
                    <a:tint val="75000"/>
                  </a:schemeClr>
                </a:solidFill>
              </a:defRPr>
            </a:lvl7pPr>
            <a:lvl8pPr marL="14569845" indent="0">
              <a:buNone/>
              <a:defRPr sz="6347">
                <a:solidFill>
                  <a:schemeClr val="tx1">
                    <a:tint val="75000"/>
                  </a:schemeClr>
                </a:solidFill>
              </a:defRPr>
            </a:lvl8pPr>
            <a:lvl9pPr marL="16651251" indent="0">
              <a:buNone/>
              <a:defRPr sz="6347">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E6B92F7C-8DD3-46A7-ADB1-238D05960BE8}"/>
              </a:ext>
            </a:extLst>
          </p:cNvPr>
          <p:cNvSpPr>
            <a:spLocks noGrp="1"/>
          </p:cNvSpPr>
          <p:nvPr>
            <p:ph type="dt" idx="10"/>
          </p:nvPr>
        </p:nvSpPr>
        <p:spPr/>
        <p:txBody>
          <a:bodyPr/>
          <a:lstStyle>
            <a:lvl1pPr>
              <a:buNone/>
              <a:defRPr/>
            </a:lvl1pPr>
          </a:lstStyle>
          <a:p>
            <a:pPr>
              <a:buNone/>
            </a:pPr>
            <a:endParaRPr/>
          </a:p>
        </p:txBody>
      </p:sp>
      <p:sp>
        <p:nvSpPr>
          <p:cNvPr id="5" name="Footer Placeholder 4">
            <a:extLst>
              <a:ext uri="{FF2B5EF4-FFF2-40B4-BE49-F238E27FC236}">
                <a16:creationId xmlns:a16="http://schemas.microsoft.com/office/drawing/2014/main" id="{09EA0A65-7FF0-42E0-ACE5-ADC4106A3DE0}"/>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B927946D-36B7-4D8C-9DA3-C9BBD9B76362}"/>
              </a:ext>
            </a:extLst>
          </p:cNvPr>
          <p:cNvSpPr>
            <a:spLocks noGrp="1"/>
          </p:cNvSpPr>
          <p:nvPr>
            <p:ph type="sldNum" idx="12"/>
          </p:nvPr>
        </p:nvSpPr>
        <p:spPr/>
        <p:txBody>
          <a:bodyPr/>
          <a:lstStyle>
            <a:lvl1pPr>
              <a:buNone/>
              <a:defRPr/>
            </a:lvl1pPr>
          </a:lstStyle>
          <a:p>
            <a:fld id="{FB965D89-BE5A-4689-9D53-5DBB137C4F9C}"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6ACE-6466-45A6-BE79-B81FBE923C52}"/>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F49CD79-02E2-496A-922F-73FCB79CA41B}"/>
              </a:ext>
            </a:extLst>
          </p:cNvPr>
          <p:cNvSpPr>
            <a:spLocks noGrp="1"/>
          </p:cNvSpPr>
          <p:nvPr>
            <p:ph idx="1"/>
          </p:nvPr>
        </p:nvSpPr>
        <p:spPr>
          <a:xfrm>
            <a:off x="3530923" y="44091848"/>
            <a:ext cx="31521560" cy="124705593"/>
          </a:xfrm>
        </p:spPr>
        <p:txBody>
          <a:bodyPr/>
          <a:lstStyle>
            <a:lvl1pPr>
              <a:buNone/>
              <a:defRPr sz="12695"/>
            </a:lvl1pPr>
            <a:lvl2pPr>
              <a:buNone/>
              <a:defRPr sz="10859"/>
            </a:lvl2pPr>
            <a:lvl3pPr>
              <a:buNone/>
              <a:defRPr sz="9167"/>
            </a:lvl3pPr>
            <a:lvl4pPr>
              <a:buNone/>
              <a:defRPr sz="8179"/>
            </a:lvl4pPr>
            <a:lvl5pPr>
              <a:buNone/>
              <a:defRPr sz="8179"/>
            </a:lvl5pPr>
            <a:lvl6pPr>
              <a:buNone/>
              <a:defRPr sz="8179"/>
            </a:lvl6pPr>
            <a:lvl7pPr>
              <a:buNone/>
              <a:defRPr sz="8179"/>
            </a:lvl7pPr>
            <a:lvl8pPr>
              <a:buNone/>
              <a:defRPr sz="8179"/>
            </a:lvl8pPr>
            <a:lvl9pPr>
              <a:buNone/>
              <a:defRPr sz="8179"/>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34C7C367-CDEF-4FEB-80F9-0C0698A98C1A}"/>
              </a:ext>
            </a:extLst>
          </p:cNvPr>
          <p:cNvSpPr>
            <a:spLocks noGrp="1"/>
          </p:cNvSpPr>
          <p:nvPr>
            <p:ph idx="2"/>
          </p:nvPr>
        </p:nvSpPr>
        <p:spPr>
          <a:xfrm>
            <a:off x="35555399" y="44091848"/>
            <a:ext cx="31521556" cy="124705593"/>
          </a:xfrm>
        </p:spPr>
        <p:txBody>
          <a:bodyPr/>
          <a:lstStyle>
            <a:lvl1pPr>
              <a:buNone/>
              <a:defRPr sz="12695"/>
            </a:lvl1pPr>
            <a:lvl2pPr>
              <a:buNone/>
              <a:defRPr sz="10859"/>
            </a:lvl2pPr>
            <a:lvl3pPr>
              <a:buNone/>
              <a:defRPr sz="9167"/>
            </a:lvl3pPr>
            <a:lvl4pPr>
              <a:buNone/>
              <a:defRPr sz="8179"/>
            </a:lvl4pPr>
            <a:lvl5pPr>
              <a:buNone/>
              <a:defRPr sz="8179"/>
            </a:lvl5pPr>
            <a:lvl6pPr>
              <a:buNone/>
              <a:defRPr sz="8179"/>
            </a:lvl6pPr>
            <a:lvl7pPr>
              <a:buNone/>
              <a:defRPr sz="8179"/>
            </a:lvl7pPr>
            <a:lvl8pPr>
              <a:buNone/>
              <a:defRPr sz="8179"/>
            </a:lvl8pPr>
            <a:lvl9pPr>
              <a:buNone/>
              <a:defRPr sz="8179"/>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3">
            <a:extLst>
              <a:ext uri="{FF2B5EF4-FFF2-40B4-BE49-F238E27FC236}">
                <a16:creationId xmlns:a16="http://schemas.microsoft.com/office/drawing/2014/main" id="{A0F9FBBC-835D-4D78-A0A6-8CB6FC3465AA}"/>
              </a:ext>
            </a:extLst>
          </p:cNvPr>
          <p:cNvSpPr>
            <a:spLocks noGrp="1"/>
          </p:cNvSpPr>
          <p:nvPr>
            <p:ph type="dt" idx="10"/>
          </p:nvPr>
        </p:nvSpPr>
        <p:spPr/>
        <p:txBody>
          <a:bodyPr/>
          <a:lstStyle>
            <a:lvl1pPr>
              <a:buNone/>
              <a:defRPr/>
            </a:lvl1pPr>
          </a:lstStyle>
          <a:p>
            <a:pPr>
              <a:buNone/>
            </a:pPr>
            <a:endParaRPr/>
          </a:p>
        </p:txBody>
      </p:sp>
      <p:sp>
        <p:nvSpPr>
          <p:cNvPr id="6" name="Footer Placeholder 4">
            <a:extLst>
              <a:ext uri="{FF2B5EF4-FFF2-40B4-BE49-F238E27FC236}">
                <a16:creationId xmlns:a16="http://schemas.microsoft.com/office/drawing/2014/main" id="{C4CA6C85-8932-4301-BAD6-E653FFF2C3BC}"/>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0F549721-A396-42BF-9186-3C99C7677943}"/>
              </a:ext>
            </a:extLst>
          </p:cNvPr>
          <p:cNvSpPr>
            <a:spLocks noGrp="1"/>
          </p:cNvSpPr>
          <p:nvPr>
            <p:ph type="sldNum" idx="12"/>
          </p:nvPr>
        </p:nvSpPr>
        <p:spPr/>
        <p:txBody>
          <a:bodyPr/>
          <a:lstStyle>
            <a:lvl1pPr>
              <a:buNone/>
              <a:defRPr/>
            </a:lvl1pPr>
          </a:lstStyle>
          <a:p>
            <a:fld id="{6CC83AAE-2C2C-4CCD-BCFD-AD4CC861694C}"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51963-55CC-4522-B445-85DBB7DA9771}"/>
              </a:ext>
            </a:extLst>
          </p:cNvPr>
          <p:cNvSpPr>
            <a:spLocks noGrp="1"/>
          </p:cNvSpPr>
          <p:nvPr>
            <p:ph type="title"/>
          </p:nvPr>
        </p:nvSpPr>
        <p:spPr>
          <a:xfrm>
            <a:off x="1508767" y="1714141"/>
            <a:ext cx="27157681" cy="7133961"/>
          </a:xfrm>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51D0F246-A1B2-4E5D-9B07-0F6FC8633A48}"/>
              </a:ext>
            </a:extLst>
          </p:cNvPr>
          <p:cNvSpPr>
            <a:spLocks noGrp="1"/>
          </p:cNvSpPr>
          <p:nvPr>
            <p:ph type="body" idx="1"/>
          </p:nvPr>
        </p:nvSpPr>
        <p:spPr>
          <a:xfrm>
            <a:off x="1508763" y="9581308"/>
            <a:ext cx="13332620" cy="3993033"/>
          </a:xfrm>
        </p:spPr>
        <p:txBody>
          <a:bodyPr anchor="b"/>
          <a:lstStyle>
            <a:lvl1pPr marL="0" indent="0">
              <a:buNone/>
              <a:defRPr sz="10859" b="1"/>
            </a:lvl1pPr>
            <a:lvl2pPr marL="2081406" indent="0">
              <a:buNone/>
              <a:defRPr sz="9167" b="1"/>
            </a:lvl2pPr>
            <a:lvl3pPr marL="4162811" indent="0">
              <a:buNone/>
              <a:defRPr sz="8179" b="1"/>
            </a:lvl3pPr>
            <a:lvl4pPr marL="6244218" indent="0">
              <a:buNone/>
              <a:defRPr sz="7333" b="1"/>
            </a:lvl4pPr>
            <a:lvl5pPr marL="8325623" indent="0">
              <a:buNone/>
              <a:defRPr sz="7333" b="1"/>
            </a:lvl5pPr>
            <a:lvl6pPr marL="10407033" indent="0">
              <a:buNone/>
              <a:defRPr sz="7333" b="1"/>
            </a:lvl6pPr>
            <a:lvl7pPr marL="12488438" indent="0">
              <a:buNone/>
              <a:defRPr sz="7333" b="1"/>
            </a:lvl7pPr>
            <a:lvl8pPr marL="14569845" indent="0">
              <a:buNone/>
              <a:defRPr sz="7333" b="1"/>
            </a:lvl8pPr>
            <a:lvl9pPr marL="16651251" indent="0">
              <a:buNone/>
              <a:defRPr sz="7333" b="1"/>
            </a:lvl9pPr>
          </a:lstStyle>
          <a:p>
            <a:pPr lvl="0">
              <a:buNone/>
            </a:pPr>
            <a:r>
              <a:t>Click to edit Master text styles</a:t>
            </a:r>
          </a:p>
        </p:txBody>
      </p:sp>
      <p:sp>
        <p:nvSpPr>
          <p:cNvPr id="4" name="Content Placeholder 3">
            <a:extLst>
              <a:ext uri="{FF2B5EF4-FFF2-40B4-BE49-F238E27FC236}">
                <a16:creationId xmlns:a16="http://schemas.microsoft.com/office/drawing/2014/main" id="{E950AA02-34EC-4B62-8FE6-FDB1732E5EEA}"/>
              </a:ext>
            </a:extLst>
          </p:cNvPr>
          <p:cNvSpPr>
            <a:spLocks noGrp="1"/>
          </p:cNvSpPr>
          <p:nvPr>
            <p:ph idx="2"/>
          </p:nvPr>
        </p:nvSpPr>
        <p:spPr>
          <a:xfrm>
            <a:off x="1508763" y="13574344"/>
            <a:ext cx="13332620" cy="24661708"/>
          </a:xfrm>
        </p:spPr>
        <p:txBody>
          <a:bodyPr/>
          <a:lstStyle>
            <a:lvl1pPr>
              <a:buNone/>
              <a:defRPr sz="10859"/>
            </a:lvl1pPr>
            <a:lvl2pPr>
              <a:buNone/>
              <a:defRPr sz="9167"/>
            </a:lvl2pPr>
            <a:lvl3pPr>
              <a:buNone/>
              <a:defRPr sz="8179"/>
            </a:lvl3pPr>
            <a:lvl4pPr>
              <a:buNone/>
              <a:defRPr sz="7333"/>
            </a:lvl4pPr>
            <a:lvl5pPr>
              <a:buNone/>
              <a:defRPr sz="7333"/>
            </a:lvl5pPr>
            <a:lvl6pPr>
              <a:buNone/>
              <a:defRPr sz="7333"/>
            </a:lvl6pPr>
            <a:lvl7pPr>
              <a:buNone/>
              <a:defRPr sz="7333"/>
            </a:lvl7pPr>
            <a:lvl8pPr>
              <a:buNone/>
              <a:defRPr sz="7333"/>
            </a:lvl8pPr>
            <a:lvl9pPr>
              <a:buNone/>
              <a:defRPr sz="7333"/>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061B3B7-0900-40E9-A034-5D63F88197A3}"/>
              </a:ext>
            </a:extLst>
          </p:cNvPr>
          <p:cNvSpPr>
            <a:spLocks noGrp="1"/>
          </p:cNvSpPr>
          <p:nvPr>
            <p:ph type="body" idx="3"/>
          </p:nvPr>
        </p:nvSpPr>
        <p:spPr>
          <a:xfrm>
            <a:off x="15328587" y="9581308"/>
            <a:ext cx="13337857" cy="3993033"/>
          </a:xfrm>
        </p:spPr>
        <p:txBody>
          <a:bodyPr anchor="b"/>
          <a:lstStyle>
            <a:lvl1pPr marL="0" indent="0">
              <a:buNone/>
              <a:defRPr sz="10859" b="1"/>
            </a:lvl1pPr>
            <a:lvl2pPr marL="2081406" indent="0">
              <a:buNone/>
              <a:defRPr sz="9167" b="1"/>
            </a:lvl2pPr>
            <a:lvl3pPr marL="4162811" indent="0">
              <a:buNone/>
              <a:defRPr sz="8179" b="1"/>
            </a:lvl3pPr>
            <a:lvl4pPr marL="6244218" indent="0">
              <a:buNone/>
              <a:defRPr sz="7333" b="1"/>
            </a:lvl4pPr>
            <a:lvl5pPr marL="8325623" indent="0">
              <a:buNone/>
              <a:defRPr sz="7333" b="1"/>
            </a:lvl5pPr>
            <a:lvl6pPr marL="10407033" indent="0">
              <a:buNone/>
              <a:defRPr sz="7333" b="1"/>
            </a:lvl6pPr>
            <a:lvl7pPr marL="12488438" indent="0">
              <a:buNone/>
              <a:defRPr sz="7333" b="1"/>
            </a:lvl7pPr>
            <a:lvl8pPr marL="14569845" indent="0">
              <a:buNone/>
              <a:defRPr sz="7333" b="1"/>
            </a:lvl8pPr>
            <a:lvl9pPr marL="16651251" indent="0">
              <a:buNone/>
              <a:defRPr sz="7333" b="1"/>
            </a:lvl9pPr>
          </a:lstStyle>
          <a:p>
            <a:pPr lvl="0">
              <a:buNone/>
            </a:pPr>
            <a:r>
              <a:t>Click to edit Master text styles</a:t>
            </a:r>
          </a:p>
        </p:txBody>
      </p:sp>
      <p:sp>
        <p:nvSpPr>
          <p:cNvPr id="6" name="Content Placeholder 5">
            <a:extLst>
              <a:ext uri="{FF2B5EF4-FFF2-40B4-BE49-F238E27FC236}">
                <a16:creationId xmlns:a16="http://schemas.microsoft.com/office/drawing/2014/main" id="{1389B320-E11A-4840-B676-DDD8E16A6B2D}"/>
              </a:ext>
            </a:extLst>
          </p:cNvPr>
          <p:cNvSpPr>
            <a:spLocks noGrp="1"/>
          </p:cNvSpPr>
          <p:nvPr>
            <p:ph idx="4"/>
          </p:nvPr>
        </p:nvSpPr>
        <p:spPr>
          <a:xfrm>
            <a:off x="15328587" y="13574344"/>
            <a:ext cx="13337857" cy="24661708"/>
          </a:xfrm>
        </p:spPr>
        <p:txBody>
          <a:bodyPr/>
          <a:lstStyle>
            <a:lvl1pPr>
              <a:buNone/>
              <a:defRPr sz="10859"/>
            </a:lvl1pPr>
            <a:lvl2pPr>
              <a:buNone/>
              <a:defRPr sz="9167"/>
            </a:lvl2pPr>
            <a:lvl3pPr>
              <a:buNone/>
              <a:defRPr sz="8179"/>
            </a:lvl3pPr>
            <a:lvl4pPr>
              <a:buNone/>
              <a:defRPr sz="7333"/>
            </a:lvl4pPr>
            <a:lvl5pPr>
              <a:buNone/>
              <a:defRPr sz="7333"/>
            </a:lvl5pPr>
            <a:lvl6pPr>
              <a:buNone/>
              <a:defRPr sz="7333"/>
            </a:lvl6pPr>
            <a:lvl7pPr>
              <a:buNone/>
              <a:defRPr sz="7333"/>
            </a:lvl7pPr>
            <a:lvl8pPr>
              <a:buNone/>
              <a:defRPr sz="7333"/>
            </a:lvl8pPr>
            <a:lvl9pPr>
              <a:buNone/>
              <a:defRPr sz="7333"/>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3">
            <a:extLst>
              <a:ext uri="{FF2B5EF4-FFF2-40B4-BE49-F238E27FC236}">
                <a16:creationId xmlns:a16="http://schemas.microsoft.com/office/drawing/2014/main" id="{4F493FFC-568F-4DFB-AB04-F862FEDF120B}"/>
              </a:ext>
            </a:extLst>
          </p:cNvPr>
          <p:cNvSpPr>
            <a:spLocks noGrp="1"/>
          </p:cNvSpPr>
          <p:nvPr>
            <p:ph type="dt" idx="10"/>
          </p:nvPr>
        </p:nvSpPr>
        <p:spPr/>
        <p:txBody>
          <a:bodyPr/>
          <a:lstStyle>
            <a:lvl1pPr>
              <a:buNone/>
              <a:defRPr/>
            </a:lvl1pPr>
          </a:lstStyle>
          <a:p>
            <a:pPr>
              <a:buNone/>
            </a:pPr>
            <a:endParaRPr/>
          </a:p>
        </p:txBody>
      </p:sp>
      <p:sp>
        <p:nvSpPr>
          <p:cNvPr id="8" name="Footer Placeholder 4">
            <a:extLst>
              <a:ext uri="{FF2B5EF4-FFF2-40B4-BE49-F238E27FC236}">
                <a16:creationId xmlns:a16="http://schemas.microsoft.com/office/drawing/2014/main" id="{5F46A621-18FD-49D4-B293-178B67038453}"/>
              </a:ext>
            </a:extLst>
          </p:cNvPr>
          <p:cNvSpPr>
            <a:spLocks noGrp="1"/>
          </p:cNvSpPr>
          <p:nvPr>
            <p:ph type="ftr" idx="11"/>
          </p:nvPr>
        </p:nvSpPr>
        <p:spPr/>
        <p:txBody>
          <a:bodyPr/>
          <a:lstStyle>
            <a:lvl1pPr>
              <a:buNone/>
              <a:defRPr/>
            </a:lvl1pPr>
          </a:lstStyle>
          <a:p>
            <a:pPr>
              <a:buNone/>
            </a:pPr>
            <a:endParaRPr/>
          </a:p>
        </p:txBody>
      </p:sp>
      <p:sp>
        <p:nvSpPr>
          <p:cNvPr id="9" name="Slide Number Placeholder 5">
            <a:extLst>
              <a:ext uri="{FF2B5EF4-FFF2-40B4-BE49-F238E27FC236}">
                <a16:creationId xmlns:a16="http://schemas.microsoft.com/office/drawing/2014/main" id="{68BA485D-F2F8-454B-8CDF-51DA0B5941AC}"/>
              </a:ext>
            </a:extLst>
          </p:cNvPr>
          <p:cNvSpPr>
            <a:spLocks noGrp="1"/>
          </p:cNvSpPr>
          <p:nvPr>
            <p:ph type="sldNum" idx="12"/>
          </p:nvPr>
        </p:nvSpPr>
        <p:spPr/>
        <p:txBody>
          <a:bodyPr/>
          <a:lstStyle>
            <a:lvl1pPr>
              <a:buNone/>
              <a:defRPr/>
            </a:lvl1pPr>
          </a:lstStyle>
          <a:p>
            <a:fld id="{D055140D-4938-45F3-9BD4-5D5EC4BB4AE1}"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CC43B-CB99-492B-B8F8-42DA75BBC446}"/>
              </a:ext>
            </a:extLst>
          </p:cNvPr>
          <p:cNvSpPr>
            <a:spLocks noGrp="1"/>
          </p:cNvSpPr>
          <p:nvPr>
            <p:ph type="title"/>
          </p:nvPr>
        </p:nvSpPr>
        <p:spPr/>
        <p:txBody>
          <a:bodyPr/>
          <a:lstStyle/>
          <a:p>
            <a:r>
              <a:t>Click to edit Master title style</a:t>
            </a:r>
          </a:p>
        </p:txBody>
      </p:sp>
      <p:sp>
        <p:nvSpPr>
          <p:cNvPr id="3" name="Date Placeholder 3">
            <a:extLst>
              <a:ext uri="{FF2B5EF4-FFF2-40B4-BE49-F238E27FC236}">
                <a16:creationId xmlns:a16="http://schemas.microsoft.com/office/drawing/2014/main" id="{17E1C3AA-E2C7-46D0-BA59-C71B14D25DEA}"/>
              </a:ext>
            </a:extLst>
          </p:cNvPr>
          <p:cNvSpPr>
            <a:spLocks noGrp="1"/>
          </p:cNvSpPr>
          <p:nvPr>
            <p:ph type="dt" idx="10"/>
          </p:nvPr>
        </p:nvSpPr>
        <p:spPr/>
        <p:txBody>
          <a:bodyPr/>
          <a:lstStyle>
            <a:lvl1pPr>
              <a:buNone/>
              <a:defRPr/>
            </a:lvl1pPr>
          </a:lstStyle>
          <a:p>
            <a:pPr>
              <a:buNone/>
            </a:pPr>
            <a:endParaRPr/>
          </a:p>
        </p:txBody>
      </p:sp>
      <p:sp>
        <p:nvSpPr>
          <p:cNvPr id="4" name="Footer Placeholder 4">
            <a:extLst>
              <a:ext uri="{FF2B5EF4-FFF2-40B4-BE49-F238E27FC236}">
                <a16:creationId xmlns:a16="http://schemas.microsoft.com/office/drawing/2014/main" id="{D1F361DD-E932-4528-8A97-61A01F5ADD28}"/>
              </a:ext>
            </a:extLst>
          </p:cNvPr>
          <p:cNvSpPr>
            <a:spLocks noGrp="1"/>
          </p:cNvSpPr>
          <p:nvPr>
            <p:ph type="ftr" idx="11"/>
          </p:nvPr>
        </p:nvSpPr>
        <p:spPr/>
        <p:txBody>
          <a:bodyPr/>
          <a:lstStyle>
            <a:lvl1pPr>
              <a:buNone/>
              <a:defRPr/>
            </a:lvl1pPr>
          </a:lstStyle>
          <a:p>
            <a:pPr>
              <a:buNone/>
            </a:pPr>
            <a:endParaRPr/>
          </a:p>
        </p:txBody>
      </p:sp>
      <p:sp>
        <p:nvSpPr>
          <p:cNvPr id="5" name="Slide Number Placeholder 5">
            <a:extLst>
              <a:ext uri="{FF2B5EF4-FFF2-40B4-BE49-F238E27FC236}">
                <a16:creationId xmlns:a16="http://schemas.microsoft.com/office/drawing/2014/main" id="{AD409061-B2A1-4AB2-86A6-E22B6BFFABA2}"/>
              </a:ext>
            </a:extLst>
          </p:cNvPr>
          <p:cNvSpPr>
            <a:spLocks noGrp="1"/>
          </p:cNvSpPr>
          <p:nvPr>
            <p:ph type="sldNum" idx="12"/>
          </p:nvPr>
        </p:nvSpPr>
        <p:spPr/>
        <p:txBody>
          <a:bodyPr/>
          <a:lstStyle>
            <a:lvl1pPr>
              <a:buNone/>
              <a:defRPr/>
            </a:lvl1pPr>
          </a:lstStyle>
          <a:p>
            <a:fld id="{8D753EB9-0AA7-4FDF-AFD5-935A215642FE}"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D93BB2E-FB90-41B9-A090-DDAFD9A14026}"/>
              </a:ext>
            </a:extLst>
          </p:cNvPr>
          <p:cNvSpPr>
            <a:spLocks noGrp="1"/>
          </p:cNvSpPr>
          <p:nvPr>
            <p:ph type="dt" idx="10"/>
          </p:nvPr>
        </p:nvSpPr>
        <p:spPr/>
        <p:txBody>
          <a:bodyPr/>
          <a:lstStyle>
            <a:lvl1pPr>
              <a:buNone/>
              <a:defRPr/>
            </a:lvl1pPr>
          </a:lstStyle>
          <a:p>
            <a:pPr>
              <a:buNone/>
            </a:pPr>
            <a:endParaRPr/>
          </a:p>
        </p:txBody>
      </p:sp>
      <p:sp>
        <p:nvSpPr>
          <p:cNvPr id="3" name="Footer Placeholder 4">
            <a:extLst>
              <a:ext uri="{FF2B5EF4-FFF2-40B4-BE49-F238E27FC236}">
                <a16:creationId xmlns:a16="http://schemas.microsoft.com/office/drawing/2014/main" id="{ED11F970-C9FB-401A-B382-6500C3631256}"/>
              </a:ext>
            </a:extLst>
          </p:cNvPr>
          <p:cNvSpPr>
            <a:spLocks noGrp="1"/>
          </p:cNvSpPr>
          <p:nvPr>
            <p:ph type="ftr" idx="11"/>
          </p:nvPr>
        </p:nvSpPr>
        <p:spPr/>
        <p:txBody>
          <a:bodyPr/>
          <a:lstStyle>
            <a:lvl1pPr>
              <a:buNone/>
              <a:defRPr/>
            </a:lvl1pPr>
          </a:lstStyle>
          <a:p>
            <a:pPr>
              <a:buNone/>
            </a:pPr>
            <a:endParaRPr/>
          </a:p>
        </p:txBody>
      </p:sp>
      <p:sp>
        <p:nvSpPr>
          <p:cNvPr id="4" name="Slide Number Placeholder 5">
            <a:extLst>
              <a:ext uri="{FF2B5EF4-FFF2-40B4-BE49-F238E27FC236}">
                <a16:creationId xmlns:a16="http://schemas.microsoft.com/office/drawing/2014/main" id="{08C9C8C1-C236-42B6-9E26-B2D0B08EBC3F}"/>
              </a:ext>
            </a:extLst>
          </p:cNvPr>
          <p:cNvSpPr>
            <a:spLocks noGrp="1"/>
          </p:cNvSpPr>
          <p:nvPr>
            <p:ph type="sldNum" idx="12"/>
          </p:nvPr>
        </p:nvSpPr>
        <p:spPr/>
        <p:txBody>
          <a:bodyPr/>
          <a:lstStyle>
            <a:lvl1pPr>
              <a:buNone/>
              <a:defRPr/>
            </a:lvl1pPr>
          </a:lstStyle>
          <a:p>
            <a:fld id="{E279BE8C-C710-4F56-ADC5-F8A2EEC9BACA}"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6641E-F36A-49DA-B2E3-BF4DC29C5A0E}"/>
              </a:ext>
            </a:extLst>
          </p:cNvPr>
          <p:cNvSpPr>
            <a:spLocks noGrp="1"/>
          </p:cNvSpPr>
          <p:nvPr>
            <p:ph type="title"/>
          </p:nvPr>
        </p:nvSpPr>
        <p:spPr>
          <a:xfrm>
            <a:off x="1508769" y="1704224"/>
            <a:ext cx="9927433" cy="7252860"/>
          </a:xfrm>
        </p:spPr>
        <p:txBody>
          <a:bodyPr anchor="b"/>
          <a:lstStyle>
            <a:lvl1pPr algn="l">
              <a:buNone/>
              <a:defRPr sz="9167" b="1"/>
            </a:lvl1pPr>
          </a:lstStyle>
          <a:p>
            <a:r>
              <a:t>Click to edit Master title style</a:t>
            </a:r>
          </a:p>
        </p:txBody>
      </p:sp>
      <p:sp>
        <p:nvSpPr>
          <p:cNvPr id="3" name="Content Placeholder 2">
            <a:extLst>
              <a:ext uri="{FF2B5EF4-FFF2-40B4-BE49-F238E27FC236}">
                <a16:creationId xmlns:a16="http://schemas.microsoft.com/office/drawing/2014/main" id="{89E02282-7212-46BD-8299-F0A1FBBCDDBA}"/>
              </a:ext>
            </a:extLst>
          </p:cNvPr>
          <p:cNvSpPr>
            <a:spLocks noGrp="1"/>
          </p:cNvSpPr>
          <p:nvPr>
            <p:ph idx="1"/>
          </p:nvPr>
        </p:nvSpPr>
        <p:spPr>
          <a:xfrm>
            <a:off x="11797666" y="1704237"/>
            <a:ext cx="16868774" cy="36531826"/>
          </a:xfrm>
        </p:spPr>
        <p:txBody>
          <a:bodyPr/>
          <a:lstStyle>
            <a:lvl1pPr>
              <a:buNone/>
              <a:defRPr sz="14527"/>
            </a:lvl1pPr>
            <a:lvl2pPr>
              <a:buNone/>
              <a:defRPr sz="12695"/>
            </a:lvl2pPr>
            <a:lvl3pPr>
              <a:buNone/>
              <a:defRPr sz="10859"/>
            </a:lvl3pPr>
            <a:lvl4pPr>
              <a:buNone/>
              <a:defRPr sz="9167"/>
            </a:lvl4pPr>
            <a:lvl5pPr>
              <a:buNone/>
              <a:defRPr sz="9167"/>
            </a:lvl5pPr>
            <a:lvl6pPr>
              <a:buNone/>
              <a:defRPr sz="9167"/>
            </a:lvl6pPr>
            <a:lvl7pPr>
              <a:buNone/>
              <a:defRPr sz="9167"/>
            </a:lvl7pPr>
            <a:lvl8pPr>
              <a:buNone/>
              <a:defRPr sz="9167"/>
            </a:lvl8pPr>
            <a:lvl9pPr>
              <a:buNone/>
              <a:defRPr sz="9167"/>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F40B29D9-4D20-4062-ABF9-F377F67511DF}"/>
              </a:ext>
            </a:extLst>
          </p:cNvPr>
          <p:cNvSpPr>
            <a:spLocks noGrp="1"/>
          </p:cNvSpPr>
          <p:nvPr>
            <p:ph type="body" idx="2"/>
          </p:nvPr>
        </p:nvSpPr>
        <p:spPr>
          <a:xfrm>
            <a:off x="1508769" y="8957097"/>
            <a:ext cx="9927433" cy="29278966"/>
          </a:xfrm>
        </p:spPr>
        <p:txBody>
          <a:bodyPr/>
          <a:lstStyle>
            <a:lvl1pPr marL="0" indent="0">
              <a:buNone/>
              <a:defRPr sz="6347"/>
            </a:lvl1pPr>
            <a:lvl2pPr marL="2081406" indent="0">
              <a:buNone/>
              <a:defRPr sz="5501"/>
            </a:lvl2pPr>
            <a:lvl3pPr marL="4162811" indent="0">
              <a:buNone/>
              <a:defRPr sz="4512"/>
            </a:lvl3pPr>
            <a:lvl4pPr marL="6244218" indent="0">
              <a:buNone/>
              <a:defRPr sz="4090"/>
            </a:lvl4pPr>
            <a:lvl5pPr marL="8325623" indent="0">
              <a:buNone/>
              <a:defRPr sz="4090"/>
            </a:lvl5pPr>
            <a:lvl6pPr marL="10407033" indent="0">
              <a:buNone/>
              <a:defRPr sz="4090"/>
            </a:lvl6pPr>
            <a:lvl7pPr marL="12488438" indent="0">
              <a:buNone/>
              <a:defRPr sz="4090"/>
            </a:lvl7pPr>
            <a:lvl8pPr marL="14569845" indent="0">
              <a:buNone/>
              <a:defRPr sz="4090"/>
            </a:lvl8pPr>
            <a:lvl9pPr marL="16651251" indent="0">
              <a:buNone/>
              <a:defRPr sz="4090"/>
            </a:lvl9pPr>
          </a:lstStyle>
          <a:p>
            <a:pPr lvl="0">
              <a:buNone/>
            </a:pPr>
            <a:r>
              <a:t>Click to edit Master text styles</a:t>
            </a:r>
          </a:p>
        </p:txBody>
      </p:sp>
      <p:sp>
        <p:nvSpPr>
          <p:cNvPr id="5" name="Date Placeholder 3">
            <a:extLst>
              <a:ext uri="{FF2B5EF4-FFF2-40B4-BE49-F238E27FC236}">
                <a16:creationId xmlns:a16="http://schemas.microsoft.com/office/drawing/2014/main" id="{2C5E487D-F902-4636-A2FA-E3869F5F72F1}"/>
              </a:ext>
            </a:extLst>
          </p:cNvPr>
          <p:cNvSpPr>
            <a:spLocks noGrp="1"/>
          </p:cNvSpPr>
          <p:nvPr>
            <p:ph type="dt" idx="10"/>
          </p:nvPr>
        </p:nvSpPr>
        <p:spPr/>
        <p:txBody>
          <a:bodyPr/>
          <a:lstStyle>
            <a:lvl1pPr>
              <a:buNone/>
              <a:defRPr/>
            </a:lvl1pPr>
          </a:lstStyle>
          <a:p>
            <a:pPr>
              <a:buNone/>
            </a:pPr>
            <a:endParaRPr/>
          </a:p>
        </p:txBody>
      </p:sp>
      <p:sp>
        <p:nvSpPr>
          <p:cNvPr id="6" name="Footer Placeholder 4">
            <a:extLst>
              <a:ext uri="{FF2B5EF4-FFF2-40B4-BE49-F238E27FC236}">
                <a16:creationId xmlns:a16="http://schemas.microsoft.com/office/drawing/2014/main" id="{164F27B6-A02E-4B22-93A4-C5208330B33B}"/>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9A278F99-D536-4CDF-9C0A-611C7BC054FE}"/>
              </a:ext>
            </a:extLst>
          </p:cNvPr>
          <p:cNvSpPr>
            <a:spLocks noGrp="1"/>
          </p:cNvSpPr>
          <p:nvPr>
            <p:ph type="sldNum" idx="12"/>
          </p:nvPr>
        </p:nvSpPr>
        <p:spPr/>
        <p:txBody>
          <a:bodyPr/>
          <a:lstStyle>
            <a:lvl1pPr>
              <a:buNone/>
              <a:defRPr/>
            </a:lvl1pPr>
          </a:lstStyle>
          <a:p>
            <a:fld id="{AA65C989-7F42-434C-92DA-94DEA977E6F7}"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ECB2-235C-435A-BAFA-82E2EE5575CC}"/>
              </a:ext>
            </a:extLst>
          </p:cNvPr>
          <p:cNvSpPr>
            <a:spLocks noGrp="1"/>
          </p:cNvSpPr>
          <p:nvPr>
            <p:ph type="title"/>
          </p:nvPr>
        </p:nvSpPr>
        <p:spPr>
          <a:xfrm>
            <a:off x="5914555" y="29962637"/>
            <a:ext cx="18105120" cy="3537258"/>
          </a:xfrm>
        </p:spPr>
        <p:txBody>
          <a:bodyPr anchor="b"/>
          <a:lstStyle>
            <a:lvl1pPr algn="l">
              <a:buNone/>
              <a:defRPr sz="9167" b="1"/>
            </a:lvl1pPr>
          </a:lstStyle>
          <a:p>
            <a:r>
              <a:t>Click to edit Master title style</a:t>
            </a:r>
          </a:p>
        </p:txBody>
      </p:sp>
      <p:sp>
        <p:nvSpPr>
          <p:cNvPr id="3" name="Picture Placeholder 2">
            <a:extLst>
              <a:ext uri="{FF2B5EF4-FFF2-40B4-BE49-F238E27FC236}">
                <a16:creationId xmlns:a16="http://schemas.microsoft.com/office/drawing/2014/main" id="{A76FDC20-90DA-4FC9-8D18-AD02C6D7294C}"/>
              </a:ext>
            </a:extLst>
          </p:cNvPr>
          <p:cNvSpPr>
            <a:spLocks noGrp="1"/>
          </p:cNvSpPr>
          <p:nvPr>
            <p:ph type="pic" idx="1"/>
          </p:nvPr>
        </p:nvSpPr>
        <p:spPr>
          <a:xfrm>
            <a:off x="5914555" y="3824597"/>
            <a:ext cx="18105120" cy="25682258"/>
          </a:xfrm>
        </p:spPr>
        <p:txBody>
          <a:bodyPr>
            <a:normAutofit/>
          </a:bodyPr>
          <a:lstStyle>
            <a:lvl1pPr marL="0" indent="0">
              <a:buNone/>
              <a:defRPr sz="14527"/>
            </a:lvl1pPr>
            <a:lvl2pPr marL="2081406" indent="0">
              <a:buNone/>
              <a:defRPr sz="12695"/>
            </a:lvl2pPr>
            <a:lvl3pPr marL="4162811" indent="0">
              <a:buNone/>
              <a:defRPr sz="10859"/>
            </a:lvl3pPr>
            <a:lvl4pPr marL="6244218" indent="0">
              <a:buNone/>
              <a:defRPr sz="9167"/>
            </a:lvl4pPr>
            <a:lvl5pPr marL="8325623" indent="0">
              <a:buNone/>
              <a:defRPr sz="9167"/>
            </a:lvl5pPr>
            <a:lvl6pPr marL="10407033" indent="0">
              <a:buNone/>
              <a:defRPr sz="9167"/>
            </a:lvl6pPr>
            <a:lvl7pPr marL="12488438" indent="0">
              <a:buNone/>
              <a:defRPr sz="9167"/>
            </a:lvl7pPr>
            <a:lvl8pPr marL="14569845" indent="0">
              <a:buNone/>
              <a:defRPr sz="9167"/>
            </a:lvl8pPr>
            <a:lvl9pPr marL="16651251" indent="0">
              <a:buNone/>
              <a:defRPr sz="9167"/>
            </a:lvl9pPr>
          </a:lstStyle>
          <a:p>
            <a:pPr lvl="0">
              <a:buNone/>
            </a:pPr>
            <a:endParaRPr/>
          </a:p>
        </p:txBody>
      </p:sp>
      <p:sp>
        <p:nvSpPr>
          <p:cNvPr id="4" name="Text Placeholder 3">
            <a:extLst>
              <a:ext uri="{FF2B5EF4-FFF2-40B4-BE49-F238E27FC236}">
                <a16:creationId xmlns:a16="http://schemas.microsoft.com/office/drawing/2014/main" id="{81662C23-B549-4481-A8AE-29C94E377CC4}"/>
              </a:ext>
            </a:extLst>
          </p:cNvPr>
          <p:cNvSpPr>
            <a:spLocks noGrp="1"/>
          </p:cNvSpPr>
          <p:nvPr>
            <p:ph type="body" idx="2"/>
          </p:nvPr>
        </p:nvSpPr>
        <p:spPr>
          <a:xfrm>
            <a:off x="5914555" y="33499892"/>
            <a:ext cx="18105120" cy="5023494"/>
          </a:xfrm>
        </p:spPr>
        <p:txBody>
          <a:bodyPr/>
          <a:lstStyle>
            <a:lvl1pPr marL="0" indent="0">
              <a:buNone/>
              <a:defRPr sz="6347"/>
            </a:lvl1pPr>
            <a:lvl2pPr marL="2081406" indent="0">
              <a:buNone/>
              <a:defRPr sz="5501"/>
            </a:lvl2pPr>
            <a:lvl3pPr marL="4162811" indent="0">
              <a:buNone/>
              <a:defRPr sz="4512"/>
            </a:lvl3pPr>
            <a:lvl4pPr marL="6244218" indent="0">
              <a:buNone/>
              <a:defRPr sz="4090"/>
            </a:lvl4pPr>
            <a:lvl5pPr marL="8325623" indent="0">
              <a:buNone/>
              <a:defRPr sz="4090"/>
            </a:lvl5pPr>
            <a:lvl6pPr marL="10407033" indent="0">
              <a:buNone/>
              <a:defRPr sz="4090"/>
            </a:lvl6pPr>
            <a:lvl7pPr marL="12488438" indent="0">
              <a:buNone/>
              <a:defRPr sz="4090"/>
            </a:lvl7pPr>
            <a:lvl8pPr marL="14569845" indent="0">
              <a:buNone/>
              <a:defRPr sz="4090"/>
            </a:lvl8pPr>
            <a:lvl9pPr marL="16651251" indent="0">
              <a:buNone/>
              <a:defRPr sz="4090"/>
            </a:lvl9pPr>
          </a:lstStyle>
          <a:p>
            <a:pPr lvl="0">
              <a:buNone/>
            </a:pPr>
            <a:r>
              <a:t>Click to edit Master text styles</a:t>
            </a:r>
          </a:p>
        </p:txBody>
      </p:sp>
      <p:sp>
        <p:nvSpPr>
          <p:cNvPr id="5" name="Date Placeholder 3">
            <a:extLst>
              <a:ext uri="{FF2B5EF4-FFF2-40B4-BE49-F238E27FC236}">
                <a16:creationId xmlns:a16="http://schemas.microsoft.com/office/drawing/2014/main" id="{935A38E6-6B91-44F8-AA2E-AA1733C5CCA5}"/>
              </a:ext>
            </a:extLst>
          </p:cNvPr>
          <p:cNvSpPr>
            <a:spLocks noGrp="1"/>
          </p:cNvSpPr>
          <p:nvPr>
            <p:ph type="dt" idx="10"/>
          </p:nvPr>
        </p:nvSpPr>
        <p:spPr/>
        <p:txBody>
          <a:bodyPr/>
          <a:lstStyle>
            <a:lvl1pPr>
              <a:buNone/>
              <a:defRPr/>
            </a:lvl1pPr>
          </a:lstStyle>
          <a:p>
            <a:pPr>
              <a:buNone/>
            </a:pPr>
            <a:endParaRPr/>
          </a:p>
        </p:txBody>
      </p:sp>
      <p:sp>
        <p:nvSpPr>
          <p:cNvPr id="6" name="Footer Placeholder 4">
            <a:extLst>
              <a:ext uri="{FF2B5EF4-FFF2-40B4-BE49-F238E27FC236}">
                <a16:creationId xmlns:a16="http://schemas.microsoft.com/office/drawing/2014/main" id="{5EA8AA6A-8E09-447F-B230-93FAC6DD43BE}"/>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27956783-09DF-4090-82F9-5E8BC4D8340C}"/>
              </a:ext>
            </a:extLst>
          </p:cNvPr>
          <p:cNvSpPr>
            <a:spLocks noGrp="1"/>
          </p:cNvSpPr>
          <p:nvPr>
            <p:ph type="sldNum" idx="12"/>
          </p:nvPr>
        </p:nvSpPr>
        <p:spPr/>
        <p:txBody>
          <a:bodyPr/>
          <a:lstStyle>
            <a:lvl1pPr>
              <a:buNone/>
              <a:defRPr/>
            </a:lvl1pPr>
          </a:lstStyle>
          <a:p>
            <a:fld id="{36C2ADC4-B2D5-4E02-869C-5CEF0ECAEE48}"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C063B-AEAA-458B-AA7F-59186B665126}"/>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AB5C86FA-76C5-46D5-B5CD-C58E795D9B96}"/>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15A8571-6156-45D4-8FBE-77DDF5A70773}"/>
              </a:ext>
            </a:extLst>
          </p:cNvPr>
          <p:cNvSpPr>
            <a:spLocks noGrp="1"/>
          </p:cNvSpPr>
          <p:nvPr>
            <p:ph type="dt" idx="10"/>
          </p:nvPr>
        </p:nvSpPr>
        <p:spPr/>
        <p:txBody>
          <a:bodyPr/>
          <a:lstStyle>
            <a:lvl1pPr>
              <a:buNone/>
              <a:defRPr/>
            </a:lvl1pPr>
          </a:lstStyle>
          <a:p>
            <a:pPr>
              <a:buNone/>
            </a:pPr>
            <a:endParaRPr/>
          </a:p>
        </p:txBody>
      </p:sp>
      <p:sp>
        <p:nvSpPr>
          <p:cNvPr id="5" name="Footer Placeholder 4">
            <a:extLst>
              <a:ext uri="{FF2B5EF4-FFF2-40B4-BE49-F238E27FC236}">
                <a16:creationId xmlns:a16="http://schemas.microsoft.com/office/drawing/2014/main" id="{2CB4D563-64C0-42F2-945C-BD4CD5406025}"/>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905AC807-5786-4712-BCCF-92C37E2B810B}"/>
              </a:ext>
            </a:extLst>
          </p:cNvPr>
          <p:cNvSpPr>
            <a:spLocks noGrp="1"/>
          </p:cNvSpPr>
          <p:nvPr>
            <p:ph type="sldNum" idx="12"/>
          </p:nvPr>
        </p:nvSpPr>
        <p:spPr/>
        <p:txBody>
          <a:bodyPr/>
          <a:lstStyle>
            <a:lvl1pPr>
              <a:buNone/>
              <a:defRPr/>
            </a:lvl1pPr>
          </a:lstStyle>
          <a:p>
            <a:fld id="{240232B5-BD3E-41FD-AFF6-BFB727BE523A}"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FD8CA9-BFE7-49EE-B580-2E00CE5FB0F0}"/>
              </a:ext>
            </a:extLst>
          </p:cNvPr>
          <p:cNvSpPr>
            <a:spLocks noGrp="1"/>
          </p:cNvSpPr>
          <p:nvPr>
            <p:ph type="title"/>
          </p:nvPr>
        </p:nvSpPr>
        <p:spPr>
          <a:xfrm>
            <a:off x="51193066" y="7569930"/>
            <a:ext cx="15883890" cy="16122750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16815C4-739E-4ADD-AE37-8C39D57F2519}"/>
              </a:ext>
            </a:extLst>
          </p:cNvPr>
          <p:cNvSpPr>
            <a:spLocks noGrp="1"/>
          </p:cNvSpPr>
          <p:nvPr>
            <p:ph type="body" idx="1"/>
          </p:nvPr>
        </p:nvSpPr>
        <p:spPr>
          <a:xfrm>
            <a:off x="3530924" y="7569930"/>
            <a:ext cx="47159228" cy="16122750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27E2550C-5E5F-4B9E-B5BE-D42E94A0249D}"/>
              </a:ext>
            </a:extLst>
          </p:cNvPr>
          <p:cNvSpPr>
            <a:spLocks noGrp="1"/>
          </p:cNvSpPr>
          <p:nvPr>
            <p:ph type="dt" idx="10"/>
          </p:nvPr>
        </p:nvSpPr>
        <p:spPr/>
        <p:txBody>
          <a:bodyPr/>
          <a:lstStyle>
            <a:lvl1pPr>
              <a:buNone/>
              <a:defRPr/>
            </a:lvl1pPr>
          </a:lstStyle>
          <a:p>
            <a:pPr>
              <a:buNone/>
            </a:pPr>
            <a:endParaRPr/>
          </a:p>
        </p:txBody>
      </p:sp>
      <p:sp>
        <p:nvSpPr>
          <p:cNvPr id="5" name="Footer Placeholder 4">
            <a:extLst>
              <a:ext uri="{FF2B5EF4-FFF2-40B4-BE49-F238E27FC236}">
                <a16:creationId xmlns:a16="http://schemas.microsoft.com/office/drawing/2014/main" id="{724B356B-9F5E-49D3-9B9C-3F91D55DFFF7}"/>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6A6C82FC-7D0F-40C3-BA5D-31DBD1F194F2}"/>
              </a:ext>
            </a:extLst>
          </p:cNvPr>
          <p:cNvSpPr>
            <a:spLocks noGrp="1"/>
          </p:cNvSpPr>
          <p:nvPr>
            <p:ph type="sldNum" idx="12"/>
          </p:nvPr>
        </p:nvSpPr>
        <p:spPr/>
        <p:txBody>
          <a:bodyPr/>
          <a:lstStyle>
            <a:lvl1pPr>
              <a:buNone/>
              <a:defRPr/>
            </a:lvl1pPr>
          </a:lstStyle>
          <a:p>
            <a:fld id="{FB569461-5950-44AB-8CB7-7CFE0A41DE4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24A0927-3628-409B-BBE5-E2B975E365F1}"/>
              </a:ext>
            </a:extLst>
          </p:cNvPr>
          <p:cNvSpPr>
            <a:spLocks noGrp="1"/>
          </p:cNvSpPr>
          <p:nvPr>
            <p:ph type="title"/>
          </p:nvPr>
        </p:nvSpPr>
        <p:spPr>
          <a:xfrm>
            <a:off x="1508985" y="1714754"/>
            <a:ext cx="27157232" cy="7132839"/>
          </a:xfrm>
          <a:prstGeom prst="rect">
            <a:avLst/>
          </a:prstGeom>
          <a:noFill/>
          <a:ln>
            <a:noFill/>
          </a:ln>
        </p:spPr>
        <p:txBody>
          <a:bodyPr vert="horz" wrap="square" lIns="295169" tIns="147585" rIns="295169" bIns="147585" anchor="ctr"/>
          <a:lstStyle/>
          <a:p>
            <a:pPr lvl="0">
              <a:buNone/>
            </a:pPr>
            <a:r>
              <a:t>Click to edit Master title style</a:t>
            </a:r>
          </a:p>
        </p:txBody>
      </p:sp>
      <p:sp>
        <p:nvSpPr>
          <p:cNvPr id="1027" name="Text Placeholder 2">
            <a:extLst>
              <a:ext uri="{FF2B5EF4-FFF2-40B4-BE49-F238E27FC236}">
                <a16:creationId xmlns:a16="http://schemas.microsoft.com/office/drawing/2014/main" id="{10DC7D8E-B659-4C3C-A3C1-4B4C34AC7635}"/>
              </a:ext>
            </a:extLst>
          </p:cNvPr>
          <p:cNvSpPr>
            <a:spLocks noGrp="1"/>
          </p:cNvSpPr>
          <p:nvPr>
            <p:ph type="body" idx="1"/>
          </p:nvPr>
        </p:nvSpPr>
        <p:spPr>
          <a:xfrm>
            <a:off x="1508985" y="9987769"/>
            <a:ext cx="27157232" cy="28248554"/>
          </a:xfrm>
          <a:prstGeom prst="rect">
            <a:avLst/>
          </a:prstGeom>
          <a:noFill/>
          <a:ln>
            <a:noFill/>
          </a:ln>
        </p:spPr>
        <p:txBody>
          <a:bodyPr vert="horz" wrap="square" lIns="295169" tIns="147585" rIns="295169" bIns="147585" ancho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003C83B-9C96-4144-8583-2B44F19D464B}"/>
              </a:ext>
            </a:extLst>
          </p:cNvPr>
          <p:cNvSpPr>
            <a:spLocks noGrp="1"/>
          </p:cNvSpPr>
          <p:nvPr>
            <p:ph type="dt" idx="2"/>
          </p:nvPr>
        </p:nvSpPr>
        <p:spPr>
          <a:xfrm>
            <a:off x="1508992" y="39672773"/>
            <a:ext cx="7041179" cy="2278109"/>
          </a:xfrm>
          <a:prstGeom prst="rect">
            <a:avLst/>
          </a:prstGeom>
        </p:spPr>
        <p:txBody>
          <a:bodyPr vert="horz" lIns="295169" tIns="147585" rIns="295169" bIns="147585" anchor="ctr"/>
          <a:lstStyle>
            <a:lvl1pPr algn="l">
              <a:buNone/>
              <a:defRPr sz="5501">
                <a:solidFill>
                  <a:schemeClr val="tx1">
                    <a:tint val="75000"/>
                  </a:schemeClr>
                </a:solidFill>
                <a:latin typeface="Arial"/>
                <a:ea typeface="Arial"/>
                <a:cs typeface="Arial"/>
              </a:defRPr>
            </a:lvl1pPr>
          </a:lstStyle>
          <a:p>
            <a:pPr>
              <a:buNone/>
            </a:pPr>
            <a:endParaRPr/>
          </a:p>
        </p:txBody>
      </p:sp>
      <p:sp>
        <p:nvSpPr>
          <p:cNvPr id="5" name="Footer Placeholder 4">
            <a:extLst>
              <a:ext uri="{FF2B5EF4-FFF2-40B4-BE49-F238E27FC236}">
                <a16:creationId xmlns:a16="http://schemas.microsoft.com/office/drawing/2014/main" id="{0CFDE00A-6B1C-4F08-AF33-ADC0583B1A29}"/>
              </a:ext>
            </a:extLst>
          </p:cNvPr>
          <p:cNvSpPr>
            <a:spLocks noGrp="1"/>
          </p:cNvSpPr>
          <p:nvPr>
            <p:ph type="ftr" idx="3"/>
          </p:nvPr>
        </p:nvSpPr>
        <p:spPr>
          <a:xfrm>
            <a:off x="10309898" y="39672773"/>
            <a:ext cx="9555405" cy="2278109"/>
          </a:xfrm>
          <a:prstGeom prst="rect">
            <a:avLst/>
          </a:prstGeom>
        </p:spPr>
        <p:txBody>
          <a:bodyPr vert="horz" lIns="295169" tIns="147585" rIns="295169" bIns="147585" anchor="ctr"/>
          <a:lstStyle>
            <a:lvl1pPr algn="ctr">
              <a:buNone/>
              <a:defRPr sz="5501">
                <a:solidFill>
                  <a:schemeClr val="tx1">
                    <a:tint val="75000"/>
                  </a:schemeClr>
                </a:solidFill>
                <a:latin typeface="Arial"/>
                <a:ea typeface="Arial"/>
                <a:cs typeface="Arial"/>
              </a:defRPr>
            </a:lvl1pPr>
          </a:lstStyle>
          <a:p>
            <a:pPr>
              <a:buNone/>
            </a:pPr>
            <a:endParaRPr/>
          </a:p>
        </p:txBody>
      </p:sp>
      <p:sp>
        <p:nvSpPr>
          <p:cNvPr id="6" name="Slide Number Placeholder 5">
            <a:extLst>
              <a:ext uri="{FF2B5EF4-FFF2-40B4-BE49-F238E27FC236}">
                <a16:creationId xmlns:a16="http://schemas.microsoft.com/office/drawing/2014/main" id="{C99280F7-FBDA-441C-B9D1-DDB5F3F7981C}"/>
              </a:ext>
            </a:extLst>
          </p:cNvPr>
          <p:cNvSpPr>
            <a:spLocks noGrp="1"/>
          </p:cNvSpPr>
          <p:nvPr>
            <p:ph type="sldNum" idx="4"/>
          </p:nvPr>
        </p:nvSpPr>
        <p:spPr>
          <a:xfrm>
            <a:off x="21625041" y="39672773"/>
            <a:ext cx="7041177" cy="2278109"/>
          </a:xfrm>
          <a:prstGeom prst="rect">
            <a:avLst/>
          </a:prstGeom>
        </p:spPr>
        <p:txBody>
          <a:bodyPr vert="horz" wrap="square" lIns="295169" tIns="147585" rIns="295169" bIns="147585" anchor="ctr"/>
          <a:lstStyle>
            <a:lvl1pPr algn="r">
              <a:buNone/>
              <a:defRPr sz="5501">
                <a:solidFill>
                  <a:srgbClr val="898989"/>
                </a:solidFill>
              </a:defRPr>
            </a:lvl1pPr>
          </a:lstStyle>
          <a:p>
            <a:fld id="{6345B075-5D77-4F8C-9D36-A8E62FD74E89}"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62044">
        <a:spcBef>
          <a:spcPct val="0"/>
        </a:spcBef>
        <a:spcAft>
          <a:spcPct val="0"/>
        </a:spcAft>
        <a:buNone/>
        <a:defRPr sz="20026" kern="1200">
          <a:solidFill>
            <a:schemeClr val="tx1"/>
          </a:solidFill>
          <a:latin typeface="+mj-lt"/>
          <a:ea typeface="+mj-lt"/>
          <a:cs typeface="+mj-lt"/>
        </a:defRPr>
      </a:lvl1pPr>
      <a:lvl2pPr algn="ctr" defTabSz="4162044">
        <a:spcBef>
          <a:spcPct val="0"/>
        </a:spcBef>
        <a:spcAft>
          <a:spcPct val="0"/>
        </a:spcAft>
        <a:buNone/>
        <a:defRPr sz="20026">
          <a:solidFill>
            <a:schemeClr val="tx1"/>
          </a:solidFill>
          <a:latin typeface="Calibri"/>
          <a:ea typeface="Calibri"/>
          <a:cs typeface="Calibri"/>
        </a:defRPr>
      </a:lvl2pPr>
      <a:lvl3pPr algn="ctr" defTabSz="4162044">
        <a:spcBef>
          <a:spcPct val="0"/>
        </a:spcBef>
        <a:spcAft>
          <a:spcPct val="0"/>
        </a:spcAft>
        <a:buNone/>
        <a:defRPr sz="20026">
          <a:solidFill>
            <a:schemeClr val="tx1"/>
          </a:solidFill>
          <a:latin typeface="Calibri"/>
          <a:ea typeface="Calibri"/>
          <a:cs typeface="Calibri"/>
        </a:defRPr>
      </a:lvl3pPr>
      <a:lvl4pPr algn="ctr" defTabSz="4162044">
        <a:spcBef>
          <a:spcPct val="0"/>
        </a:spcBef>
        <a:spcAft>
          <a:spcPct val="0"/>
        </a:spcAft>
        <a:buNone/>
        <a:defRPr sz="20026">
          <a:solidFill>
            <a:schemeClr val="tx1"/>
          </a:solidFill>
          <a:latin typeface="Calibri"/>
          <a:ea typeface="Calibri"/>
          <a:cs typeface="Calibri"/>
        </a:defRPr>
      </a:lvl4pPr>
      <a:lvl5pPr algn="ctr" defTabSz="4162044">
        <a:spcBef>
          <a:spcPct val="0"/>
        </a:spcBef>
        <a:spcAft>
          <a:spcPct val="0"/>
        </a:spcAft>
        <a:buNone/>
        <a:defRPr sz="20026">
          <a:solidFill>
            <a:schemeClr val="tx1"/>
          </a:solidFill>
          <a:latin typeface="Calibri"/>
          <a:ea typeface="Calibri"/>
          <a:cs typeface="Calibri"/>
        </a:defRPr>
      </a:lvl5pPr>
      <a:lvl6pPr marL="644791" algn="ctr" defTabSz="4162044">
        <a:spcBef>
          <a:spcPct val="0"/>
        </a:spcBef>
        <a:spcAft>
          <a:spcPct val="0"/>
        </a:spcAft>
        <a:buNone/>
        <a:defRPr sz="20026">
          <a:solidFill>
            <a:schemeClr val="tx1"/>
          </a:solidFill>
          <a:latin typeface="Calibri"/>
          <a:ea typeface="Calibri"/>
          <a:cs typeface="Calibri"/>
        </a:defRPr>
      </a:lvl6pPr>
      <a:lvl7pPr marL="1289585" algn="ctr" defTabSz="4162044">
        <a:spcBef>
          <a:spcPct val="0"/>
        </a:spcBef>
        <a:spcAft>
          <a:spcPct val="0"/>
        </a:spcAft>
        <a:buNone/>
        <a:defRPr sz="20026">
          <a:solidFill>
            <a:schemeClr val="tx1"/>
          </a:solidFill>
          <a:latin typeface="Calibri"/>
          <a:ea typeface="Calibri"/>
          <a:cs typeface="Calibri"/>
        </a:defRPr>
      </a:lvl7pPr>
      <a:lvl8pPr marL="1934377" algn="ctr" defTabSz="4162044">
        <a:spcBef>
          <a:spcPct val="0"/>
        </a:spcBef>
        <a:spcAft>
          <a:spcPct val="0"/>
        </a:spcAft>
        <a:buNone/>
        <a:defRPr sz="20026">
          <a:solidFill>
            <a:schemeClr val="tx1"/>
          </a:solidFill>
          <a:latin typeface="Calibri"/>
          <a:ea typeface="Calibri"/>
          <a:cs typeface="Calibri"/>
        </a:defRPr>
      </a:lvl8pPr>
      <a:lvl9pPr marL="2579169" algn="ctr" defTabSz="4162044">
        <a:spcBef>
          <a:spcPct val="0"/>
        </a:spcBef>
        <a:spcAft>
          <a:spcPct val="0"/>
        </a:spcAft>
        <a:buNone/>
        <a:defRPr sz="20026">
          <a:solidFill>
            <a:schemeClr val="tx1"/>
          </a:solidFill>
          <a:latin typeface="Calibri"/>
          <a:ea typeface="Calibri"/>
          <a:cs typeface="Calibri"/>
        </a:defRPr>
      </a:lvl9pPr>
    </p:titleStyle>
    <p:bodyStyle>
      <a:lvl1pPr marL="1560488" indent="-1560488" algn="l" defTabSz="4162044">
        <a:spcBef>
          <a:spcPct val="20000"/>
        </a:spcBef>
        <a:spcAft>
          <a:spcPct val="0"/>
        </a:spcAft>
        <a:buFont typeface="Arial"/>
        <a:buChar char="•"/>
        <a:defRPr sz="14527" kern="1200">
          <a:solidFill>
            <a:schemeClr val="tx1"/>
          </a:solidFill>
          <a:latin typeface="+mn-lt"/>
          <a:ea typeface="+mn-lt"/>
          <a:cs typeface="+mn-lt"/>
        </a:defRPr>
      </a:lvl1pPr>
      <a:lvl2pPr marL="3380683" indent="-1300779" algn="l" defTabSz="4162044">
        <a:spcBef>
          <a:spcPct val="20000"/>
        </a:spcBef>
        <a:spcAft>
          <a:spcPct val="0"/>
        </a:spcAft>
        <a:buFont typeface="Arial"/>
        <a:buChar char="–"/>
        <a:defRPr sz="12695" kern="1200">
          <a:solidFill>
            <a:schemeClr val="tx1"/>
          </a:solidFill>
          <a:latin typeface="+mn-lt"/>
          <a:ea typeface="+mn-lt"/>
          <a:cs typeface="+mn-lt"/>
        </a:defRPr>
      </a:lvl2pPr>
      <a:lvl3pPr marL="5203115" indent="-1038832" algn="l" defTabSz="4162044">
        <a:spcBef>
          <a:spcPct val="20000"/>
        </a:spcBef>
        <a:spcAft>
          <a:spcPct val="0"/>
        </a:spcAft>
        <a:buFont typeface="Arial"/>
        <a:buChar char="•"/>
        <a:defRPr sz="10859" kern="1200">
          <a:solidFill>
            <a:schemeClr val="tx1"/>
          </a:solidFill>
          <a:latin typeface="+mn-lt"/>
          <a:ea typeface="+mn-lt"/>
          <a:cs typeface="+mn-lt"/>
        </a:defRPr>
      </a:lvl3pPr>
      <a:lvl4pPr marL="7283018" indent="-1038832" algn="l" defTabSz="4162044">
        <a:spcBef>
          <a:spcPct val="20000"/>
        </a:spcBef>
        <a:spcAft>
          <a:spcPct val="0"/>
        </a:spcAft>
        <a:buFont typeface="Arial"/>
        <a:buChar char="–"/>
        <a:defRPr sz="9167" kern="1200">
          <a:solidFill>
            <a:schemeClr val="tx1"/>
          </a:solidFill>
          <a:latin typeface="+mn-lt"/>
          <a:ea typeface="+mn-lt"/>
          <a:cs typeface="+mn-lt"/>
        </a:defRPr>
      </a:lvl4pPr>
      <a:lvl5pPr marL="9365160" indent="-1038832" algn="l" defTabSz="4162044">
        <a:spcBef>
          <a:spcPct val="20000"/>
        </a:spcBef>
        <a:spcAft>
          <a:spcPct val="0"/>
        </a:spcAft>
        <a:buFont typeface="Arial"/>
        <a:buChar char="»"/>
        <a:defRPr sz="9167" kern="1200">
          <a:solidFill>
            <a:schemeClr val="tx1"/>
          </a:solidFill>
          <a:latin typeface="+mn-lt"/>
          <a:ea typeface="+mn-lt"/>
          <a:cs typeface="+mn-lt"/>
        </a:defRPr>
      </a:lvl5pPr>
      <a:lvl6pPr marL="11447732" indent="-1040704" algn="l" defTabSz="4162811">
        <a:spcBef>
          <a:spcPct val="20000"/>
        </a:spcBef>
        <a:buFont typeface="Arial"/>
        <a:buChar char="•"/>
        <a:defRPr sz="9167" kern="1200">
          <a:solidFill>
            <a:schemeClr val="tx1"/>
          </a:solidFill>
          <a:latin typeface="+mn-lt"/>
          <a:ea typeface="+mn-lt"/>
          <a:cs typeface="+mn-lt"/>
        </a:defRPr>
      </a:lvl6pPr>
      <a:lvl7pPr marL="13529142" indent="-1040704" algn="l" defTabSz="4162811">
        <a:spcBef>
          <a:spcPct val="20000"/>
        </a:spcBef>
        <a:buFont typeface="Arial"/>
        <a:buChar char="•"/>
        <a:defRPr sz="9167" kern="1200">
          <a:solidFill>
            <a:schemeClr val="tx1"/>
          </a:solidFill>
          <a:latin typeface="+mn-lt"/>
          <a:ea typeface="+mn-lt"/>
          <a:cs typeface="+mn-lt"/>
        </a:defRPr>
      </a:lvl7pPr>
      <a:lvl8pPr marL="15610547" indent="-1040704" algn="l" defTabSz="4162811">
        <a:spcBef>
          <a:spcPct val="20000"/>
        </a:spcBef>
        <a:buFont typeface="Arial"/>
        <a:buChar char="•"/>
        <a:defRPr sz="9167" kern="1200">
          <a:solidFill>
            <a:schemeClr val="tx1"/>
          </a:solidFill>
          <a:latin typeface="+mn-lt"/>
          <a:ea typeface="+mn-lt"/>
          <a:cs typeface="+mn-lt"/>
        </a:defRPr>
      </a:lvl8pPr>
      <a:lvl9pPr marL="17691953" indent="-1040704" algn="l" defTabSz="4162811">
        <a:spcBef>
          <a:spcPct val="20000"/>
        </a:spcBef>
        <a:buFont typeface="Arial"/>
        <a:buChar char="•"/>
        <a:defRPr sz="9167" kern="1200">
          <a:solidFill>
            <a:schemeClr val="tx1"/>
          </a:solidFill>
          <a:latin typeface="+mn-lt"/>
          <a:ea typeface="+mn-lt"/>
          <a:cs typeface="+mn-lt"/>
        </a:defRPr>
      </a:lvl9pPr>
    </p:bodyStyle>
    <p:otherStyle>
      <a:lvl1pPr marL="0" algn="l" defTabSz="4162811">
        <a:buNone/>
        <a:defRPr sz="8179" kern="1200">
          <a:solidFill>
            <a:schemeClr val="tx1"/>
          </a:solidFill>
          <a:latin typeface="+mn-lt"/>
          <a:ea typeface="+mn-lt"/>
          <a:cs typeface="+mn-lt"/>
        </a:defRPr>
      </a:lvl1pPr>
      <a:lvl2pPr marL="2081406" algn="l" defTabSz="4162811">
        <a:buNone/>
        <a:defRPr sz="8179" kern="1200">
          <a:solidFill>
            <a:schemeClr val="tx1"/>
          </a:solidFill>
          <a:latin typeface="+mn-lt"/>
          <a:ea typeface="+mn-lt"/>
          <a:cs typeface="+mn-lt"/>
        </a:defRPr>
      </a:lvl2pPr>
      <a:lvl3pPr marL="4162811" algn="l" defTabSz="4162811">
        <a:buNone/>
        <a:defRPr sz="8179" kern="1200">
          <a:solidFill>
            <a:schemeClr val="tx1"/>
          </a:solidFill>
          <a:latin typeface="+mn-lt"/>
          <a:ea typeface="+mn-lt"/>
          <a:cs typeface="+mn-lt"/>
        </a:defRPr>
      </a:lvl3pPr>
      <a:lvl4pPr marL="6244218" algn="l" defTabSz="4162811">
        <a:buNone/>
        <a:defRPr sz="8179" kern="1200">
          <a:solidFill>
            <a:schemeClr val="tx1"/>
          </a:solidFill>
          <a:latin typeface="+mn-lt"/>
          <a:ea typeface="+mn-lt"/>
          <a:cs typeface="+mn-lt"/>
        </a:defRPr>
      </a:lvl4pPr>
      <a:lvl5pPr marL="8325623" algn="l" defTabSz="4162811">
        <a:buNone/>
        <a:defRPr sz="8179" kern="1200">
          <a:solidFill>
            <a:schemeClr val="tx1"/>
          </a:solidFill>
          <a:latin typeface="+mn-lt"/>
          <a:ea typeface="+mn-lt"/>
          <a:cs typeface="+mn-lt"/>
        </a:defRPr>
      </a:lvl5pPr>
      <a:lvl6pPr marL="10407033" algn="l" defTabSz="4162811">
        <a:buNone/>
        <a:defRPr sz="8179" kern="1200">
          <a:solidFill>
            <a:schemeClr val="tx1"/>
          </a:solidFill>
          <a:latin typeface="+mn-lt"/>
          <a:ea typeface="+mn-lt"/>
          <a:cs typeface="+mn-lt"/>
        </a:defRPr>
      </a:lvl6pPr>
      <a:lvl7pPr marL="12488438" algn="l" defTabSz="4162811">
        <a:buNone/>
        <a:defRPr sz="8179" kern="1200">
          <a:solidFill>
            <a:schemeClr val="tx1"/>
          </a:solidFill>
          <a:latin typeface="+mn-lt"/>
          <a:ea typeface="+mn-lt"/>
          <a:cs typeface="+mn-lt"/>
        </a:defRPr>
      </a:lvl7pPr>
      <a:lvl8pPr marL="14569845" algn="l" defTabSz="4162811">
        <a:buNone/>
        <a:defRPr sz="8179" kern="1200">
          <a:solidFill>
            <a:schemeClr val="tx1"/>
          </a:solidFill>
          <a:latin typeface="+mn-lt"/>
          <a:ea typeface="+mn-lt"/>
          <a:cs typeface="+mn-lt"/>
        </a:defRPr>
      </a:lvl8pPr>
      <a:lvl9pPr marL="16651251" algn="l" defTabSz="4162811">
        <a:buNone/>
        <a:defRPr sz="8179"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jpeg"/><Relationship Id="rId3" Type="http://schemas.openxmlformats.org/officeDocument/2006/relationships/notesSlide" Target="../notesSlides/notesSlide1.xml"/><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jpeg"/><Relationship Id="rId2" Type="http://schemas.openxmlformats.org/officeDocument/2006/relationships/slideLayout" Target="../slideLayouts/slideLayout1.xml"/><Relationship Id="rId16" Type="http://schemas.openxmlformats.org/officeDocument/2006/relationships/image" Target="../media/image14.jpeg"/><Relationship Id="rId20" Type="http://schemas.openxmlformats.org/officeDocument/2006/relationships/image" Target="../media/image18.jpeg"/><Relationship Id="rId1" Type="http://schemas.openxmlformats.org/officeDocument/2006/relationships/vmlDrawing" Target="../drawings/vmlDrawing1.v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5" Type="http://schemas.openxmlformats.org/officeDocument/2006/relationships/image" Target="../media/image13.jpeg"/><Relationship Id="rId23" Type="http://schemas.openxmlformats.org/officeDocument/2006/relationships/image" Target="../media/image1.wmf"/><Relationship Id="rId10" Type="http://schemas.openxmlformats.org/officeDocument/2006/relationships/image" Target="../media/image8.jpeg"/><Relationship Id="rId19" Type="http://schemas.openxmlformats.org/officeDocument/2006/relationships/image" Target="../media/image17.jpe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jpeg"/><Relationship Id="rId22"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0">
            <a:extLst>
              <a:ext uri="{FF2B5EF4-FFF2-40B4-BE49-F238E27FC236}">
                <a16:creationId xmlns:a16="http://schemas.microsoft.com/office/drawing/2014/main" id="{CF0F76BE-1C1C-493E-B3B1-F6641C9F8717}"/>
              </a:ext>
            </a:extLst>
          </p:cNvPr>
          <p:cNvSpPr>
            <a:spLocks noGrp="1"/>
          </p:cNvSpPr>
          <p:nvPr/>
        </p:nvSpPr>
        <p:spPr>
          <a:xfrm>
            <a:off x="301125" y="3573659"/>
            <a:ext cx="29572950" cy="3834105"/>
          </a:xfrm>
          <a:prstGeom prst="rect">
            <a:avLst/>
          </a:prstGeom>
          <a:noFill/>
          <a:ln w="9525">
            <a:noFill/>
          </a:ln>
        </p:spPr>
        <p:txBody>
          <a:bodyPr lIns="128879" tIns="64442" rIns="128879" bIns="64442">
            <a:spAutoFit/>
          </a:bodyPr>
          <a:lstStyle>
            <a:lvl1pPr defTabSz="2952750">
              <a:spcBef>
                <a:spcPct val="20000"/>
              </a:spcBef>
              <a:buFont typeface="Arial"/>
              <a:buChar char="•"/>
              <a:defRPr sz="10300">
                <a:solidFill>
                  <a:schemeClr val="tx1"/>
                </a:solidFill>
                <a:latin typeface="Calibri"/>
                <a:ea typeface="Calibri"/>
                <a:cs typeface="Calibri"/>
              </a:defRPr>
            </a:lvl1pPr>
            <a:lvl2pPr marL="742950" indent="-285750" defTabSz="2952750">
              <a:spcBef>
                <a:spcPct val="20000"/>
              </a:spcBef>
              <a:buFont typeface="Arial"/>
              <a:buChar char="–"/>
              <a:defRPr sz="9000">
                <a:solidFill>
                  <a:schemeClr val="tx1"/>
                </a:solidFill>
                <a:latin typeface="Calibri"/>
                <a:ea typeface="Calibri"/>
                <a:cs typeface="Calibri"/>
              </a:defRPr>
            </a:lvl2pPr>
            <a:lvl3pPr marL="1143000" indent="-228600" defTabSz="2952750">
              <a:spcBef>
                <a:spcPct val="20000"/>
              </a:spcBef>
              <a:buFont typeface="Arial"/>
              <a:buChar char="•"/>
              <a:defRPr sz="7700">
                <a:solidFill>
                  <a:schemeClr val="tx1"/>
                </a:solidFill>
                <a:latin typeface="Calibri"/>
                <a:ea typeface="Calibri"/>
                <a:cs typeface="Calibri"/>
              </a:defRPr>
            </a:lvl3pPr>
            <a:lvl4pPr marL="1600200" indent="-228600" defTabSz="2952750">
              <a:spcBef>
                <a:spcPct val="20000"/>
              </a:spcBef>
              <a:buFont typeface="Arial"/>
              <a:buChar char="–"/>
              <a:defRPr sz="6500">
                <a:solidFill>
                  <a:schemeClr val="tx1"/>
                </a:solidFill>
                <a:latin typeface="Calibri"/>
                <a:ea typeface="Calibri"/>
                <a:cs typeface="Calibri"/>
              </a:defRPr>
            </a:lvl4pPr>
            <a:lvl5pPr marL="2057400" indent="-228600" defTabSz="2952750">
              <a:spcBef>
                <a:spcPct val="20000"/>
              </a:spcBef>
              <a:buFont typeface="Arial"/>
              <a:buChar char="»"/>
              <a:defRPr sz="6500">
                <a:solidFill>
                  <a:schemeClr val="tx1"/>
                </a:solidFill>
                <a:latin typeface="Calibri"/>
                <a:ea typeface="Calibri"/>
                <a:cs typeface="Calibri"/>
              </a:defRPr>
            </a:lvl5pPr>
            <a:lvl6pPr marL="2514600" indent="-228600" defTabSz="2952750">
              <a:spcBef>
                <a:spcPct val="20000"/>
              </a:spcBef>
              <a:spcAft>
                <a:spcPct val="0"/>
              </a:spcAft>
              <a:buFont typeface="Arial"/>
              <a:buChar char="»"/>
              <a:defRPr sz="6500">
                <a:solidFill>
                  <a:schemeClr val="tx1"/>
                </a:solidFill>
                <a:latin typeface="Calibri"/>
                <a:ea typeface="Calibri"/>
                <a:cs typeface="Calibri"/>
              </a:defRPr>
            </a:lvl6pPr>
            <a:lvl7pPr marL="2971800" indent="-228600" defTabSz="2952750">
              <a:spcBef>
                <a:spcPct val="20000"/>
              </a:spcBef>
              <a:spcAft>
                <a:spcPct val="0"/>
              </a:spcAft>
              <a:buFont typeface="Arial"/>
              <a:buChar char="»"/>
              <a:defRPr sz="6500">
                <a:solidFill>
                  <a:schemeClr val="tx1"/>
                </a:solidFill>
                <a:latin typeface="Calibri"/>
                <a:ea typeface="Calibri"/>
                <a:cs typeface="Calibri"/>
              </a:defRPr>
            </a:lvl7pPr>
            <a:lvl8pPr marL="3429000" indent="-228600" defTabSz="2952750">
              <a:spcBef>
                <a:spcPct val="20000"/>
              </a:spcBef>
              <a:spcAft>
                <a:spcPct val="0"/>
              </a:spcAft>
              <a:buFont typeface="Arial"/>
              <a:buChar char="»"/>
              <a:defRPr sz="6500">
                <a:solidFill>
                  <a:schemeClr val="tx1"/>
                </a:solidFill>
                <a:latin typeface="Calibri"/>
                <a:ea typeface="Calibri"/>
                <a:cs typeface="Calibri"/>
              </a:defRPr>
            </a:lvl8pPr>
            <a:lvl9pPr marL="3886200" indent="-228600" defTabSz="2952750">
              <a:spcBef>
                <a:spcPct val="20000"/>
              </a:spcBef>
              <a:spcAft>
                <a:spcPct val="0"/>
              </a:spcAft>
              <a:buFont typeface="Arial"/>
              <a:buChar char="»"/>
              <a:defRPr sz="6500">
                <a:solidFill>
                  <a:schemeClr val="tx1"/>
                </a:solidFill>
                <a:latin typeface="Calibri"/>
                <a:ea typeface="Calibri"/>
                <a:cs typeface="Calibri"/>
              </a:defRPr>
            </a:lvl9pPr>
          </a:lstStyle>
          <a:p>
            <a:pPr algn="ctr">
              <a:spcBef>
                <a:spcPct val="0"/>
              </a:spcBef>
              <a:buFontTx/>
              <a:buNone/>
            </a:pPr>
            <a:endParaRPr/>
          </a:p>
        </p:txBody>
      </p:sp>
      <p:sp>
        <p:nvSpPr>
          <p:cNvPr id="2180" name="Rectangle 12">
            <a:extLst>
              <a:ext uri="{FF2B5EF4-FFF2-40B4-BE49-F238E27FC236}">
                <a16:creationId xmlns:a16="http://schemas.microsoft.com/office/drawing/2014/main" id="{1C3EAF4D-2F55-4E3B-A188-51C2C23D0B51}"/>
              </a:ext>
            </a:extLst>
          </p:cNvPr>
          <p:cNvSpPr>
            <a:spLocks noGrp="1"/>
          </p:cNvSpPr>
          <p:nvPr/>
        </p:nvSpPr>
        <p:spPr>
          <a:xfrm>
            <a:off x="-49257" y="41702945"/>
            <a:ext cx="30199828" cy="1007964"/>
          </a:xfrm>
          <a:prstGeom prst="rect">
            <a:avLst/>
          </a:prstGeom>
          <a:solidFill>
            <a:srgbClr val="125F55"/>
          </a:solidFill>
          <a:ln>
            <a:solidFill>
              <a:srgbClr val="125F55"/>
            </a:solidFill>
          </a:ln>
        </p:spPr>
        <p:txBody>
          <a:bodyPr lIns="297179" tIns="148588" rIns="297179" bIns="148588">
            <a:spAutoFit/>
          </a:bodyPr>
          <a:lstStyle>
            <a:lvl1pPr defTabSz="2952750">
              <a:spcBef>
                <a:spcPct val="20000"/>
              </a:spcBef>
              <a:buFont typeface="Arial"/>
              <a:buChar char="•"/>
              <a:defRPr sz="10300">
                <a:solidFill>
                  <a:schemeClr val="tx1"/>
                </a:solidFill>
                <a:latin typeface="Calibri"/>
                <a:ea typeface="Calibri"/>
                <a:cs typeface="Calibri"/>
              </a:defRPr>
            </a:lvl1pPr>
            <a:lvl2pPr marL="742950" indent="-285750" defTabSz="2952750">
              <a:spcBef>
                <a:spcPct val="20000"/>
              </a:spcBef>
              <a:buFont typeface="Arial"/>
              <a:buChar char="–"/>
              <a:defRPr sz="9000">
                <a:solidFill>
                  <a:schemeClr val="tx1"/>
                </a:solidFill>
                <a:latin typeface="Calibri"/>
                <a:ea typeface="Calibri"/>
                <a:cs typeface="Calibri"/>
              </a:defRPr>
            </a:lvl2pPr>
            <a:lvl3pPr marL="1143000" indent="-228600" defTabSz="2952750">
              <a:spcBef>
                <a:spcPct val="20000"/>
              </a:spcBef>
              <a:buFont typeface="Arial"/>
              <a:buChar char="•"/>
              <a:defRPr sz="7700">
                <a:solidFill>
                  <a:schemeClr val="tx1"/>
                </a:solidFill>
                <a:latin typeface="Calibri"/>
                <a:ea typeface="Calibri"/>
                <a:cs typeface="Calibri"/>
              </a:defRPr>
            </a:lvl3pPr>
            <a:lvl4pPr marL="1600200" indent="-228600" defTabSz="2952750">
              <a:spcBef>
                <a:spcPct val="20000"/>
              </a:spcBef>
              <a:buFont typeface="Arial"/>
              <a:buChar char="–"/>
              <a:defRPr sz="6500">
                <a:solidFill>
                  <a:schemeClr val="tx1"/>
                </a:solidFill>
                <a:latin typeface="Calibri"/>
                <a:ea typeface="Calibri"/>
                <a:cs typeface="Calibri"/>
              </a:defRPr>
            </a:lvl4pPr>
            <a:lvl5pPr marL="2057400" indent="-228600" defTabSz="2952750">
              <a:spcBef>
                <a:spcPct val="20000"/>
              </a:spcBef>
              <a:buFont typeface="Arial"/>
              <a:buChar char="»"/>
              <a:defRPr sz="6500">
                <a:solidFill>
                  <a:schemeClr val="tx1"/>
                </a:solidFill>
                <a:latin typeface="Calibri"/>
                <a:ea typeface="Calibri"/>
                <a:cs typeface="Calibri"/>
              </a:defRPr>
            </a:lvl5pPr>
            <a:lvl6pPr marL="2514600" indent="-228600" defTabSz="2952750">
              <a:spcBef>
                <a:spcPct val="20000"/>
              </a:spcBef>
              <a:spcAft>
                <a:spcPct val="0"/>
              </a:spcAft>
              <a:buFont typeface="Arial"/>
              <a:buChar char="»"/>
              <a:defRPr sz="6500">
                <a:solidFill>
                  <a:schemeClr val="tx1"/>
                </a:solidFill>
                <a:latin typeface="Calibri"/>
                <a:ea typeface="Calibri"/>
                <a:cs typeface="Calibri"/>
              </a:defRPr>
            </a:lvl6pPr>
            <a:lvl7pPr marL="2971800" indent="-228600" defTabSz="2952750">
              <a:spcBef>
                <a:spcPct val="20000"/>
              </a:spcBef>
              <a:spcAft>
                <a:spcPct val="0"/>
              </a:spcAft>
              <a:buFont typeface="Arial"/>
              <a:buChar char="»"/>
              <a:defRPr sz="6500">
                <a:solidFill>
                  <a:schemeClr val="tx1"/>
                </a:solidFill>
                <a:latin typeface="Calibri"/>
                <a:ea typeface="Calibri"/>
                <a:cs typeface="Calibri"/>
              </a:defRPr>
            </a:lvl7pPr>
            <a:lvl8pPr marL="3429000" indent="-228600" defTabSz="2952750">
              <a:spcBef>
                <a:spcPct val="20000"/>
              </a:spcBef>
              <a:spcAft>
                <a:spcPct val="0"/>
              </a:spcAft>
              <a:buFont typeface="Arial"/>
              <a:buChar char="»"/>
              <a:defRPr sz="6500">
                <a:solidFill>
                  <a:schemeClr val="tx1"/>
                </a:solidFill>
                <a:latin typeface="Calibri"/>
                <a:ea typeface="Calibri"/>
                <a:cs typeface="Calibri"/>
              </a:defRPr>
            </a:lvl8pPr>
            <a:lvl9pPr marL="3886200" indent="-228600" defTabSz="2952750">
              <a:spcBef>
                <a:spcPct val="20000"/>
              </a:spcBef>
              <a:spcAft>
                <a:spcPct val="0"/>
              </a:spcAft>
              <a:buFont typeface="Arial"/>
              <a:buChar char="»"/>
              <a:defRPr sz="6500">
                <a:solidFill>
                  <a:schemeClr val="tx1"/>
                </a:solidFill>
                <a:latin typeface="Calibri"/>
                <a:ea typeface="Calibri"/>
                <a:cs typeface="Calibri"/>
              </a:defRPr>
            </a:lvl9pPr>
          </a:lstStyle>
          <a:p>
            <a:pPr algn="r">
              <a:spcBef>
                <a:spcPct val="0"/>
              </a:spcBef>
              <a:buFontTx/>
              <a:buNone/>
            </a:pPr>
            <a:r>
              <a:rPr sz="4600">
                <a:solidFill>
                  <a:schemeClr val="bg1"/>
                </a:solidFill>
                <a:latin typeface="Suisse Int'l Bold"/>
                <a:ea typeface="Suisse Int'l Bold"/>
                <a:cs typeface="Suisse Int'l Bold"/>
              </a:rPr>
              <a:t>https://sciforum.net/event/ECAS-8</a:t>
            </a:r>
          </a:p>
        </p:txBody>
      </p:sp>
      <p:sp>
        <p:nvSpPr>
          <p:cNvPr id="2181" name="Line 21">
            <a:extLst>
              <a:ext uri="{FF2B5EF4-FFF2-40B4-BE49-F238E27FC236}">
                <a16:creationId xmlns:a16="http://schemas.microsoft.com/office/drawing/2014/main" id="{00F0912A-8575-49BD-A4D9-2C238BCB5C17}"/>
              </a:ext>
            </a:extLst>
          </p:cNvPr>
          <p:cNvSpPr>
            <a:spLocks noGrp="1"/>
          </p:cNvSpPr>
          <p:nvPr/>
        </p:nvSpPr>
        <p:spPr>
          <a:xfrm>
            <a:off x="639404" y="7396317"/>
            <a:ext cx="28871762" cy="46996"/>
          </a:xfrm>
          <a:prstGeom prst="line">
            <a:avLst/>
          </a:prstGeom>
          <a:noFill/>
          <a:ln w="57150">
            <a:solidFill>
              <a:srgbClr val="125F55"/>
            </a:solidFill>
          </a:ln>
        </p:spPr>
        <p:txBody>
          <a:bodyPr/>
          <a:lstStyle/>
          <a:p>
            <a:endParaRPr sz="2706"/>
          </a:p>
        </p:txBody>
      </p:sp>
      <p:sp>
        <p:nvSpPr>
          <p:cNvPr id="2176" name="AutoShape 64">
            <a:extLst>
              <a:ext uri="{FF2B5EF4-FFF2-40B4-BE49-F238E27FC236}">
                <a16:creationId xmlns:a16="http://schemas.microsoft.com/office/drawing/2014/main" id="{67C8B5CF-1808-4152-92E7-BF596585047E}"/>
              </a:ext>
            </a:extLst>
          </p:cNvPr>
          <p:cNvSpPr>
            <a:spLocks noGrp="1"/>
          </p:cNvSpPr>
          <p:nvPr/>
        </p:nvSpPr>
        <p:spPr>
          <a:xfrm>
            <a:off x="223887" y="-1434737"/>
            <a:ext cx="429859" cy="429861"/>
          </a:xfrm>
          <a:prstGeom prst="rect">
            <a:avLst/>
          </a:prstGeom>
          <a:noFill/>
          <a:ln w="9525">
            <a:solidFill>
              <a:srgbClr val="000000"/>
            </a:solidFill>
          </a:ln>
        </p:spPr>
        <p:txBody>
          <a:bodyPr/>
          <a:lstStyle>
            <a:lvl1pPr>
              <a:spcBef>
                <a:spcPct val="20000"/>
              </a:spcBef>
              <a:buFont typeface="Arial"/>
              <a:buChar char="•"/>
              <a:defRPr sz="10300">
                <a:solidFill>
                  <a:schemeClr val="tx1"/>
                </a:solidFill>
                <a:latin typeface="Calibri"/>
                <a:ea typeface="Calibri"/>
                <a:cs typeface="Calibri"/>
              </a:defRPr>
            </a:lvl1pPr>
            <a:lvl2pPr marL="742950" indent="-285750">
              <a:spcBef>
                <a:spcPct val="20000"/>
              </a:spcBef>
              <a:buFont typeface="Arial"/>
              <a:buChar char="–"/>
              <a:defRPr sz="9000">
                <a:solidFill>
                  <a:schemeClr val="tx1"/>
                </a:solidFill>
                <a:latin typeface="Calibri"/>
                <a:ea typeface="Calibri"/>
                <a:cs typeface="Calibri"/>
              </a:defRPr>
            </a:lvl2pPr>
            <a:lvl3pPr marL="1143000" indent="-228600">
              <a:spcBef>
                <a:spcPct val="20000"/>
              </a:spcBef>
              <a:buFont typeface="Arial"/>
              <a:buChar char="•"/>
              <a:defRPr sz="7700">
                <a:solidFill>
                  <a:schemeClr val="tx1"/>
                </a:solidFill>
                <a:latin typeface="Calibri"/>
                <a:ea typeface="Calibri"/>
                <a:cs typeface="Calibri"/>
              </a:defRPr>
            </a:lvl3pPr>
            <a:lvl4pPr marL="1600200" indent="-228600">
              <a:spcBef>
                <a:spcPct val="20000"/>
              </a:spcBef>
              <a:buFont typeface="Arial"/>
              <a:buChar char="–"/>
              <a:defRPr sz="6500">
                <a:solidFill>
                  <a:schemeClr val="tx1"/>
                </a:solidFill>
                <a:latin typeface="Calibri"/>
                <a:ea typeface="Calibri"/>
                <a:cs typeface="Calibri"/>
              </a:defRPr>
            </a:lvl4pPr>
            <a:lvl5pPr marL="2057400" indent="-228600">
              <a:spcBef>
                <a:spcPct val="20000"/>
              </a:spcBef>
              <a:buFont typeface="Arial"/>
              <a:buChar char="»"/>
              <a:defRPr sz="6500">
                <a:solidFill>
                  <a:schemeClr val="tx1"/>
                </a:solidFill>
                <a:latin typeface="Calibri"/>
                <a:ea typeface="Calibri"/>
                <a:cs typeface="Calibri"/>
              </a:defRPr>
            </a:lvl5pPr>
            <a:lvl6pPr marL="2514600" indent="-228600">
              <a:spcBef>
                <a:spcPct val="20000"/>
              </a:spcBef>
              <a:spcAft>
                <a:spcPct val="0"/>
              </a:spcAft>
              <a:buFont typeface="Arial"/>
              <a:buChar char="»"/>
              <a:defRPr sz="6500">
                <a:solidFill>
                  <a:schemeClr val="tx1"/>
                </a:solidFill>
                <a:latin typeface="Calibri"/>
                <a:ea typeface="Calibri"/>
                <a:cs typeface="Calibri"/>
              </a:defRPr>
            </a:lvl6pPr>
            <a:lvl7pPr marL="2971800" indent="-228600">
              <a:spcBef>
                <a:spcPct val="20000"/>
              </a:spcBef>
              <a:spcAft>
                <a:spcPct val="0"/>
              </a:spcAft>
              <a:buFont typeface="Arial"/>
              <a:buChar char="»"/>
              <a:defRPr sz="6500">
                <a:solidFill>
                  <a:schemeClr val="tx1"/>
                </a:solidFill>
                <a:latin typeface="Calibri"/>
                <a:ea typeface="Calibri"/>
                <a:cs typeface="Calibri"/>
              </a:defRPr>
            </a:lvl7pPr>
            <a:lvl8pPr marL="3429000" indent="-228600">
              <a:spcBef>
                <a:spcPct val="20000"/>
              </a:spcBef>
              <a:spcAft>
                <a:spcPct val="0"/>
              </a:spcAft>
              <a:buFont typeface="Arial"/>
              <a:buChar char="»"/>
              <a:defRPr sz="6500">
                <a:solidFill>
                  <a:schemeClr val="tx1"/>
                </a:solidFill>
                <a:latin typeface="Calibri"/>
                <a:ea typeface="Calibri"/>
                <a:cs typeface="Calibri"/>
              </a:defRPr>
            </a:lvl8pPr>
            <a:lvl9pPr marL="3886200" indent="-228600">
              <a:spcBef>
                <a:spcPct val="20000"/>
              </a:spcBef>
              <a:spcAft>
                <a:spcPct val="0"/>
              </a:spcAft>
              <a:buFont typeface="Arial"/>
              <a:buChar char="»"/>
              <a:defRPr sz="6500">
                <a:solidFill>
                  <a:schemeClr val="tx1"/>
                </a:solidFill>
                <a:latin typeface="Calibri"/>
                <a:ea typeface="Calibri"/>
                <a:cs typeface="Calibri"/>
              </a:defRPr>
            </a:lvl9pPr>
          </a:lstStyle>
          <a:p>
            <a:pPr>
              <a:spcBef>
                <a:spcPct val="0"/>
              </a:spcBef>
              <a:buFontTx/>
              <a:buNone/>
            </a:pPr>
            <a:endParaRPr sz="2679">
              <a:latin typeface="Arial"/>
              <a:ea typeface="Arial"/>
              <a:cs typeface="Arial"/>
            </a:endParaRPr>
          </a:p>
        </p:txBody>
      </p:sp>
      <p:sp>
        <p:nvSpPr>
          <p:cNvPr id="19" name="Rectangle 18">
            <a:extLst>
              <a:ext uri="{FF2B5EF4-FFF2-40B4-BE49-F238E27FC236}">
                <a16:creationId xmlns:a16="http://schemas.microsoft.com/office/drawing/2014/main" id="{9DDF70B2-423D-50BC-1661-C76C0C62BFE6}"/>
              </a:ext>
            </a:extLst>
          </p:cNvPr>
          <p:cNvSpPr>
            <a:spLocks noGrp="1"/>
          </p:cNvSpPr>
          <p:nvPr/>
        </p:nvSpPr>
        <p:spPr>
          <a:xfrm>
            <a:off x="15307153" y="8263772"/>
            <a:ext cx="14230736" cy="8757602"/>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3882"/>
          </a:p>
        </p:txBody>
      </p:sp>
      <p:sp>
        <p:nvSpPr>
          <p:cNvPr id="4" name="TextBox 3">
            <a:extLst>
              <a:ext uri="{FF2B5EF4-FFF2-40B4-BE49-F238E27FC236}">
                <a16:creationId xmlns:a16="http://schemas.microsoft.com/office/drawing/2014/main" id="{0FC921FD-C00E-4421-8957-B27BEF7A217C}"/>
              </a:ext>
            </a:extLst>
          </p:cNvPr>
          <p:cNvSpPr>
            <a:spLocks noGrp="1"/>
          </p:cNvSpPr>
          <p:nvPr/>
        </p:nvSpPr>
        <p:spPr>
          <a:xfrm>
            <a:off x="15306675" y="7905750"/>
            <a:ext cx="14230350" cy="876300"/>
          </a:xfrm>
          <a:prstGeom prst="rect">
            <a:avLst/>
          </a:prstGeom>
          <a:solidFill>
            <a:srgbClr val="125F55"/>
          </a:solidFill>
          <a:ln>
            <a:solidFill>
              <a:srgbClr val="2F5E96"/>
            </a:solidFill>
          </a:ln>
        </p:spPr>
        <p:style>
          <a:lnRef idx="0">
            <a:schemeClr val="accent6"/>
          </a:lnRef>
          <a:fillRef idx="3">
            <a:schemeClr val="accent6"/>
          </a:fillRef>
          <a:effectRef idx="3">
            <a:schemeClr val="accent6"/>
          </a:effectRef>
          <a:fontRef idx="minor">
            <a:schemeClr val="lt1"/>
          </a:fontRef>
        </p:style>
        <p:txBody>
          <a:bodyPr wrap="square" lIns="38100" tIns="0" rIns="38100" bIns="0" anchor="ctr">
            <a:noAutofit/>
          </a:bodyPr>
          <a:lstStyle/>
          <a:p>
            <a:pPr algn="ctr">
              <a:buNone/>
              <a:defRPr sz="3975">
                <a:solidFill>
                  <a:srgbClr val="FFFFFF"/>
                </a:solidFill>
                <a:latin typeface="Suisse Int'l"/>
                <a:ea typeface="Suisse Int'l"/>
                <a:cs typeface="Suisse Int'l"/>
              </a:defRPr>
            </a:pPr>
            <a:r>
              <a:rPr sz="3975">
                <a:solidFill>
                  <a:srgbClr val="FFFFFF"/>
                </a:solidFill>
                <a:latin typeface="Suisse Int'l"/>
                <a:ea typeface="Suisse Int'l"/>
                <a:cs typeface="Suisse Int'l"/>
              </a:rPr>
              <a:t>INSTRUMENT &amp; METHOD</a:t>
            </a:r>
            <a:endParaRPr sz="5077">
              <a:latin typeface="Suisse Int'l Bold"/>
              <a:ea typeface="Suisse Int'l Bold"/>
              <a:cs typeface="Suisse Int'l Bold"/>
            </a:endParaRPr>
          </a:p>
        </p:txBody>
      </p:sp>
      <p:sp>
        <p:nvSpPr>
          <p:cNvPr id="28" name="Rectangle 27">
            <a:extLst>
              <a:ext uri="{FF2B5EF4-FFF2-40B4-BE49-F238E27FC236}">
                <a16:creationId xmlns:a16="http://schemas.microsoft.com/office/drawing/2014/main" id="{F804F998-F6F3-E808-80A4-7EAF3C4AC254}"/>
              </a:ext>
            </a:extLst>
          </p:cNvPr>
          <p:cNvSpPr>
            <a:spLocks noGrp="1"/>
          </p:cNvSpPr>
          <p:nvPr/>
        </p:nvSpPr>
        <p:spPr>
          <a:xfrm>
            <a:off x="651721" y="18185007"/>
            <a:ext cx="28871761" cy="17524729"/>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3882"/>
          </a:p>
        </p:txBody>
      </p:sp>
      <p:sp>
        <p:nvSpPr>
          <p:cNvPr id="31" name="TextBox 30">
            <a:extLst>
              <a:ext uri="{FF2B5EF4-FFF2-40B4-BE49-F238E27FC236}">
                <a16:creationId xmlns:a16="http://schemas.microsoft.com/office/drawing/2014/main" id="{3895AB45-6BBD-40FD-9E70-A7A49AF911E1}"/>
              </a:ext>
            </a:extLst>
          </p:cNvPr>
          <p:cNvSpPr>
            <a:spLocks noGrp="1"/>
          </p:cNvSpPr>
          <p:nvPr/>
        </p:nvSpPr>
        <p:spPr>
          <a:xfrm>
            <a:off x="7624055" y="17717340"/>
            <a:ext cx="14230121" cy="861774"/>
          </a:xfrm>
          <a:prstGeom prst="rect">
            <a:avLst/>
          </a:prstGeom>
          <a:solidFill>
            <a:srgbClr val="125F55"/>
          </a:solidFill>
          <a:ln>
            <a:noFill/>
          </a:ln>
        </p:spPr>
        <p:style>
          <a:lnRef idx="0">
            <a:schemeClr val="accent6"/>
          </a:lnRef>
          <a:fillRef idx="3">
            <a:schemeClr val="accent6"/>
          </a:fillRef>
          <a:effectRef idx="3">
            <a:schemeClr val="accent6"/>
          </a:effectRef>
          <a:fontRef idx="minor">
            <a:schemeClr val="lt1"/>
          </a:fontRef>
        </p:style>
        <p:txBody>
          <a:bodyPr lIns="38100" tIns="0" rIns="38100" bIns="0" anchor="ctr">
            <a:noAutofit/>
          </a:bodyPr>
          <a:lstStyle/>
          <a:p>
            <a:pPr algn="ctr">
              <a:buNone/>
              <a:defRPr sz="4275">
                <a:solidFill>
                  <a:srgbClr val="FFFFFF"/>
                </a:solidFill>
                <a:latin typeface="Suisse Int'l"/>
                <a:ea typeface="Suisse Int'l"/>
                <a:cs typeface="Suisse Int'l"/>
              </a:defRPr>
            </a:pPr>
            <a:r>
              <a:rPr sz="4275">
                <a:solidFill>
                  <a:srgbClr val="FFFFFF"/>
                </a:solidFill>
                <a:latin typeface="Suisse Int'l"/>
                <a:ea typeface="Suisse Int'l"/>
                <a:cs typeface="Suisse Int'l"/>
              </a:rPr>
              <a:t>RESULTS &amp; DISCUSSION</a:t>
            </a:r>
            <a:endParaRPr sz="5000">
              <a:latin typeface="Suisse Int'l Bold"/>
              <a:ea typeface="Suisse Int'l Bold"/>
              <a:cs typeface="Suisse Int'l Bold"/>
            </a:endParaRPr>
          </a:p>
        </p:txBody>
      </p:sp>
      <p:sp>
        <p:nvSpPr>
          <p:cNvPr id="21" name="TextBox 20">
            <a:extLst>
              <a:ext uri="{FF2B5EF4-FFF2-40B4-BE49-F238E27FC236}">
                <a16:creationId xmlns:a16="http://schemas.microsoft.com/office/drawing/2014/main" id="{46DF87DD-E049-8409-72F2-C2DC22F16138}"/>
              </a:ext>
            </a:extLst>
          </p:cNvPr>
          <p:cNvSpPr>
            <a:spLocks noGrp="1"/>
          </p:cNvSpPr>
          <p:nvPr/>
        </p:nvSpPr>
        <p:spPr>
          <a:xfrm>
            <a:off x="989620" y="9498793"/>
            <a:ext cx="13268869" cy="461665"/>
          </a:xfrm>
          <a:prstGeom prst="rect">
            <a:avLst/>
          </a:prstGeom>
          <a:noFill/>
        </p:spPr>
        <p:txBody>
          <a:bodyPr wrap="square">
            <a:spAutoFit/>
          </a:bodyPr>
          <a:lstStyle/>
          <a:p>
            <a:pPr algn="ctr">
              <a:buNone/>
            </a:pPr>
            <a:endParaRPr/>
          </a:p>
        </p:txBody>
      </p:sp>
      <p:sp>
        <p:nvSpPr>
          <p:cNvPr id="23" name="Rectangle 22">
            <a:extLst>
              <a:ext uri="{FF2B5EF4-FFF2-40B4-BE49-F238E27FC236}">
                <a16:creationId xmlns:a16="http://schemas.microsoft.com/office/drawing/2014/main" id="{675EE42C-2E18-6DBE-46D7-F8B5B8589F36}"/>
              </a:ext>
            </a:extLst>
          </p:cNvPr>
          <p:cNvSpPr>
            <a:spLocks noGrp="1"/>
          </p:cNvSpPr>
          <p:nvPr/>
        </p:nvSpPr>
        <p:spPr>
          <a:xfrm>
            <a:off x="651720" y="8276247"/>
            <a:ext cx="14230736" cy="8757601"/>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3882"/>
          </a:p>
        </p:txBody>
      </p:sp>
      <p:sp>
        <p:nvSpPr>
          <p:cNvPr id="24" name="TextBox 23">
            <a:extLst>
              <a:ext uri="{FF2B5EF4-FFF2-40B4-BE49-F238E27FC236}">
                <a16:creationId xmlns:a16="http://schemas.microsoft.com/office/drawing/2014/main" id="{BD109E0B-5BBB-A6D4-6A62-B0F590A46034}"/>
              </a:ext>
            </a:extLst>
          </p:cNvPr>
          <p:cNvSpPr>
            <a:spLocks noGrp="1"/>
          </p:cNvSpPr>
          <p:nvPr/>
        </p:nvSpPr>
        <p:spPr>
          <a:xfrm>
            <a:off x="647700" y="7905750"/>
            <a:ext cx="14230350" cy="876300"/>
          </a:xfrm>
          <a:prstGeom prst="rect">
            <a:avLst/>
          </a:prstGeom>
          <a:solidFill>
            <a:srgbClr val="125F55"/>
          </a:solidFill>
          <a:ln>
            <a:noFill/>
          </a:ln>
        </p:spPr>
        <p:style>
          <a:lnRef idx="0">
            <a:schemeClr val="accent6"/>
          </a:lnRef>
          <a:fillRef idx="3">
            <a:schemeClr val="accent6"/>
          </a:fillRef>
          <a:effectRef idx="3">
            <a:schemeClr val="accent6"/>
          </a:effectRef>
          <a:fontRef idx="minor">
            <a:schemeClr val="lt1"/>
          </a:fontRef>
        </p:style>
        <p:txBody>
          <a:bodyPr wrap="square" lIns="38100" tIns="0" rIns="38100" bIns="0" anchor="ctr">
            <a:noAutofit/>
          </a:bodyPr>
          <a:lstStyle/>
          <a:p>
            <a:pPr algn="ctr">
              <a:buNone/>
              <a:defRPr sz="4350">
                <a:solidFill>
                  <a:srgbClr val="FFFFFF"/>
                </a:solidFill>
                <a:latin typeface="Suisse Int'l"/>
                <a:ea typeface="Suisse Int'l"/>
                <a:cs typeface="Suisse Int'l"/>
              </a:defRPr>
            </a:pPr>
            <a:r>
              <a:rPr sz="4350">
                <a:solidFill>
                  <a:srgbClr val="FFFFFF"/>
                </a:solidFill>
                <a:latin typeface="Suisse Int'l"/>
                <a:ea typeface="Suisse Int'l"/>
                <a:cs typeface="Suisse Int'l"/>
              </a:rPr>
              <a:t>INTRODUCTION &amp; AIM</a:t>
            </a:r>
            <a:endParaRPr sz="5000">
              <a:latin typeface="Suisse Int'l Bold"/>
              <a:ea typeface="Suisse Int'l Bold"/>
              <a:cs typeface="Suisse Int'l Bold"/>
            </a:endParaRPr>
          </a:p>
        </p:txBody>
      </p:sp>
      <p:sp>
        <p:nvSpPr>
          <p:cNvPr id="25" name="TextBox 24">
            <a:extLst>
              <a:ext uri="{FF2B5EF4-FFF2-40B4-BE49-F238E27FC236}">
                <a16:creationId xmlns:a16="http://schemas.microsoft.com/office/drawing/2014/main" id="{1A02E934-EFD7-85B4-029F-FC1FE8DCDB5D}"/>
              </a:ext>
            </a:extLst>
          </p:cNvPr>
          <p:cNvSpPr>
            <a:spLocks noGrp="1"/>
          </p:cNvSpPr>
          <p:nvPr/>
        </p:nvSpPr>
        <p:spPr>
          <a:xfrm>
            <a:off x="15650925" y="9480713"/>
            <a:ext cx="13469198" cy="461665"/>
          </a:xfrm>
          <a:prstGeom prst="rect">
            <a:avLst/>
          </a:prstGeom>
          <a:noFill/>
        </p:spPr>
        <p:txBody>
          <a:bodyPr wrap="square">
            <a:spAutoFit/>
          </a:bodyPr>
          <a:lstStyle/>
          <a:p>
            <a:pPr algn="ctr">
              <a:buNone/>
            </a:pPr>
            <a:endParaRPr/>
          </a:p>
        </p:txBody>
      </p:sp>
      <p:sp>
        <p:nvSpPr>
          <p:cNvPr id="32" name="TextBox 31">
            <a:extLst>
              <a:ext uri="{FF2B5EF4-FFF2-40B4-BE49-F238E27FC236}">
                <a16:creationId xmlns:a16="http://schemas.microsoft.com/office/drawing/2014/main" id="{4ABD9600-A7C8-1386-93EE-7D96EFBCF20C}"/>
              </a:ext>
            </a:extLst>
          </p:cNvPr>
          <p:cNvSpPr>
            <a:spLocks noGrp="1"/>
          </p:cNvSpPr>
          <p:nvPr/>
        </p:nvSpPr>
        <p:spPr>
          <a:xfrm>
            <a:off x="1385840" y="19472873"/>
            <a:ext cx="27813812" cy="461665"/>
          </a:xfrm>
          <a:prstGeom prst="rect">
            <a:avLst/>
          </a:prstGeom>
          <a:noFill/>
        </p:spPr>
        <p:txBody>
          <a:bodyPr wrap="square">
            <a:spAutoFit/>
          </a:bodyPr>
          <a:lstStyle/>
          <a:p>
            <a:pPr algn="ctr">
              <a:buNone/>
            </a:pPr>
            <a:endParaRPr/>
          </a:p>
        </p:txBody>
      </p:sp>
      <p:sp>
        <p:nvSpPr>
          <p:cNvPr id="36" name="Rectangle 35">
            <a:extLst>
              <a:ext uri="{FF2B5EF4-FFF2-40B4-BE49-F238E27FC236}">
                <a16:creationId xmlns:a16="http://schemas.microsoft.com/office/drawing/2014/main" id="{7E80ECB9-8FD0-3C6A-D729-0681F45FDCAF}"/>
              </a:ext>
            </a:extLst>
          </p:cNvPr>
          <p:cNvSpPr>
            <a:spLocks noGrp="1"/>
          </p:cNvSpPr>
          <p:nvPr/>
        </p:nvSpPr>
        <p:spPr>
          <a:xfrm>
            <a:off x="651720" y="37036496"/>
            <a:ext cx="14230736" cy="4255883"/>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3882"/>
          </a:p>
        </p:txBody>
      </p:sp>
      <p:sp>
        <p:nvSpPr>
          <p:cNvPr id="37" name="TextBox 36">
            <a:extLst>
              <a:ext uri="{FF2B5EF4-FFF2-40B4-BE49-F238E27FC236}">
                <a16:creationId xmlns:a16="http://schemas.microsoft.com/office/drawing/2014/main" id="{1C42AFA9-ACEF-D51E-6A53-074D48C3C0BB}"/>
              </a:ext>
            </a:extLst>
          </p:cNvPr>
          <p:cNvSpPr>
            <a:spLocks noGrp="1"/>
          </p:cNvSpPr>
          <p:nvPr/>
        </p:nvSpPr>
        <p:spPr>
          <a:xfrm>
            <a:off x="647700" y="36490275"/>
            <a:ext cx="14230350" cy="876300"/>
          </a:xfrm>
          <a:prstGeom prst="rect">
            <a:avLst/>
          </a:prstGeom>
          <a:solidFill>
            <a:srgbClr val="125F55"/>
          </a:solidFill>
          <a:ln>
            <a:noFill/>
          </a:ln>
        </p:spPr>
        <p:style>
          <a:lnRef idx="0">
            <a:schemeClr val="accent6"/>
          </a:lnRef>
          <a:fillRef idx="3">
            <a:schemeClr val="accent6"/>
          </a:fillRef>
          <a:effectRef idx="3">
            <a:schemeClr val="accent6"/>
          </a:effectRef>
          <a:fontRef idx="minor">
            <a:schemeClr val="lt1"/>
          </a:fontRef>
        </p:style>
        <p:txBody>
          <a:bodyPr wrap="square" lIns="38100" tIns="0" rIns="38100" bIns="0" anchor="ctr">
            <a:noAutofit/>
          </a:bodyPr>
          <a:lstStyle/>
          <a:p>
            <a:pPr algn="ctr">
              <a:buNone/>
              <a:defRPr sz="4200">
                <a:solidFill>
                  <a:srgbClr val="FFFFFF"/>
                </a:solidFill>
                <a:latin typeface="Suisse Int'l"/>
                <a:ea typeface="Suisse Int'l"/>
                <a:cs typeface="Suisse Int'l"/>
              </a:defRPr>
            </a:pPr>
            <a:r>
              <a:rPr sz="4200">
                <a:solidFill>
                  <a:srgbClr val="FFFFFF"/>
                </a:solidFill>
                <a:latin typeface="Suisse Int'l"/>
                <a:ea typeface="Suisse Int'l"/>
                <a:cs typeface="Suisse Int'l"/>
              </a:rPr>
              <a:t>CONCLUSIONS</a:t>
            </a:r>
            <a:endParaRPr sz="5077"/>
          </a:p>
        </p:txBody>
      </p:sp>
      <p:sp>
        <p:nvSpPr>
          <p:cNvPr id="39" name="Rectangle 38">
            <a:extLst>
              <a:ext uri="{FF2B5EF4-FFF2-40B4-BE49-F238E27FC236}">
                <a16:creationId xmlns:a16="http://schemas.microsoft.com/office/drawing/2014/main" id="{1CF563DF-6C01-5A58-A3E4-DC76C60DBF5C}"/>
              </a:ext>
            </a:extLst>
          </p:cNvPr>
          <p:cNvSpPr>
            <a:spLocks noGrp="1"/>
          </p:cNvSpPr>
          <p:nvPr/>
        </p:nvSpPr>
        <p:spPr>
          <a:xfrm>
            <a:off x="15292746" y="37063162"/>
            <a:ext cx="14230736" cy="4229216"/>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3882"/>
          </a:p>
        </p:txBody>
      </p:sp>
      <p:sp>
        <p:nvSpPr>
          <p:cNvPr id="40" name="TextBox 39">
            <a:extLst>
              <a:ext uri="{FF2B5EF4-FFF2-40B4-BE49-F238E27FC236}">
                <a16:creationId xmlns:a16="http://schemas.microsoft.com/office/drawing/2014/main" id="{B0E3B256-1FAF-AC62-C3FF-13D46050BACD}"/>
              </a:ext>
            </a:extLst>
          </p:cNvPr>
          <p:cNvSpPr>
            <a:spLocks noGrp="1"/>
          </p:cNvSpPr>
          <p:nvPr/>
        </p:nvSpPr>
        <p:spPr>
          <a:xfrm>
            <a:off x="15297150" y="36395025"/>
            <a:ext cx="14230350" cy="1571625"/>
          </a:xfrm>
          <a:prstGeom prst="rect">
            <a:avLst/>
          </a:prstGeom>
          <a:solidFill>
            <a:srgbClr val="125F55"/>
          </a:solidFill>
          <a:ln>
            <a:noFill/>
          </a:ln>
        </p:spPr>
        <p:style>
          <a:lnRef idx="0">
            <a:schemeClr val="accent6"/>
          </a:lnRef>
          <a:fillRef idx="3">
            <a:schemeClr val="accent6"/>
          </a:fillRef>
          <a:effectRef idx="3">
            <a:schemeClr val="accent6"/>
          </a:effectRef>
          <a:fontRef idx="minor">
            <a:schemeClr val="lt1"/>
          </a:fontRef>
        </p:style>
        <p:txBody>
          <a:bodyPr wrap="square" lIns="38100" tIns="0" rIns="38100" bIns="0" anchor="ctr">
            <a:noAutofit/>
          </a:bodyPr>
          <a:lstStyle/>
          <a:p>
            <a:pPr algn="ctr">
              <a:buNone/>
              <a:defRPr sz="3225">
                <a:solidFill>
                  <a:srgbClr val="FFFFFF"/>
                </a:solidFill>
                <a:latin typeface="Suisse Int'l"/>
                <a:ea typeface="Suisse Int'l"/>
                <a:cs typeface="Suisse Int'l"/>
              </a:defRPr>
            </a:pPr>
            <a:r>
              <a:rPr sz="3225">
                <a:solidFill>
                  <a:srgbClr val="FFFFFF"/>
                </a:solidFill>
                <a:latin typeface="Suisse Int'l"/>
                <a:ea typeface="Suisse Int'l"/>
                <a:cs typeface="Suisse Int'l"/>
              </a:rPr>
              <a:t>REFERENCES &amp; ACKNOWLEDGMENTS</a:t>
            </a:r>
            <a:endParaRPr sz="5000">
              <a:latin typeface="Suisse Int'l Bold"/>
              <a:ea typeface="Suisse Int'l Bold"/>
              <a:cs typeface="Suisse Int'l Bold"/>
            </a:endParaRPr>
          </a:p>
        </p:txBody>
      </p:sp>
      <p:sp>
        <p:nvSpPr>
          <p:cNvPr id="43" name="TextBox 42">
            <a:extLst>
              <a:ext uri="{FF2B5EF4-FFF2-40B4-BE49-F238E27FC236}">
                <a16:creationId xmlns:a16="http://schemas.microsoft.com/office/drawing/2014/main" id="{DE169629-344C-AABD-2473-D45AD08FEB32}"/>
              </a:ext>
            </a:extLst>
          </p:cNvPr>
          <p:cNvSpPr>
            <a:spLocks noGrp="1"/>
          </p:cNvSpPr>
          <p:nvPr/>
        </p:nvSpPr>
        <p:spPr>
          <a:xfrm>
            <a:off x="894324" y="39006167"/>
            <a:ext cx="13745525" cy="461665"/>
          </a:xfrm>
          <a:prstGeom prst="rect">
            <a:avLst/>
          </a:prstGeom>
          <a:noFill/>
        </p:spPr>
        <p:txBody>
          <a:bodyPr wrap="square">
            <a:spAutoFit/>
          </a:bodyPr>
          <a:lstStyle/>
          <a:p>
            <a:pPr algn="ctr">
              <a:buNone/>
            </a:pPr>
            <a:endParaRPr/>
          </a:p>
        </p:txBody>
      </p:sp>
      <p:sp>
        <p:nvSpPr>
          <p:cNvPr id="44" name="TextBox 43">
            <a:extLst>
              <a:ext uri="{FF2B5EF4-FFF2-40B4-BE49-F238E27FC236}">
                <a16:creationId xmlns:a16="http://schemas.microsoft.com/office/drawing/2014/main" id="{1CD387BF-ACA0-18A0-BB58-430397C82A88}"/>
              </a:ext>
            </a:extLst>
          </p:cNvPr>
          <p:cNvSpPr>
            <a:spLocks noGrp="1"/>
          </p:cNvSpPr>
          <p:nvPr/>
        </p:nvSpPr>
        <p:spPr>
          <a:xfrm>
            <a:off x="15768366" y="38999271"/>
            <a:ext cx="13308305" cy="461665"/>
          </a:xfrm>
          <a:prstGeom prst="rect">
            <a:avLst/>
          </a:prstGeom>
          <a:noFill/>
        </p:spPr>
        <p:txBody>
          <a:bodyPr wrap="square">
            <a:spAutoFit/>
          </a:bodyPr>
          <a:lstStyle/>
          <a:p>
            <a:pPr algn="ctr">
              <a:buNone/>
            </a:pPr>
            <a:endParaRPr/>
          </a:p>
        </p:txBody>
      </p:sp>
      <p:pic>
        <p:nvPicPr>
          <p:cNvPr id="2255" name="Picture 1"/>
          <p:cNvPicPr>
            <a:picLocks noChangeAspect="1"/>
          </p:cNvPicPr>
          <p:nvPr/>
        </p:nvPicPr>
        <p:blipFill>
          <a:blip r:embed="rId4"/>
          <a:stretch>
            <a:fillRect/>
          </a:stretch>
        </p:blipFill>
        <p:spPr>
          <a:xfrm>
            <a:off x="-49256" y="-60340"/>
            <a:ext cx="30199827" cy="3268581"/>
          </a:xfrm>
          <a:prstGeom prst="rect">
            <a:avLst/>
          </a:prstGeom>
        </p:spPr>
      </p:pic>
      <p:sp>
        <p:nvSpPr>
          <p:cNvPr id="2183" name="poster-title-1">
            <a:extLst>
              <a:ext uri="{FF2B5EF4-FFF2-40B4-BE49-F238E27FC236}">
                <a16:creationId xmlns:a16="http://schemas.microsoft.com/office/drawing/2014/main" id="{82B3DC35-16D4-4E01-B011-8B9105B80A1A}"/>
              </a:ext>
            </a:extLst>
          </p:cNvPr>
          <p:cNvSpPr>
            <a:spLocks noGrp="1"/>
          </p:cNvSpPr>
          <p:nvPr/>
        </p:nvSpPr>
        <p:spPr>
          <a:xfrm>
            <a:off x="4191000" y="3524250"/>
            <a:ext cx="21812250" cy="1143000"/>
          </a:xfrm>
          <a:prstGeom prst="rect">
            <a:avLst/>
          </a:prstGeom>
          <a:noFill/>
          <a:ln w="0">
            <a:noFill/>
            <a:prstDash val="solid"/>
          </a:ln>
        </p:spPr>
        <p:txBody>
          <a:bodyPr wrap="square" lIns="57150" tIns="38100" rIns="57150" bIns="38100" anchor="ctr">
            <a:noAutofit/>
          </a:bodyPr>
          <a:lstStyle/>
          <a:p>
            <a:pPr algn="ctr">
              <a:lnSpc>
                <a:spcPct val="100000"/>
              </a:lnSpc>
              <a:buNone/>
              <a:defRPr sz="4575" b="0" i="0">
                <a:solidFill>
                  <a:srgbClr val="12695D"/>
                </a:solidFill>
                <a:latin typeface="Suisse Int'l"/>
                <a:ea typeface="Suisse Int'l"/>
                <a:cs typeface="Suisse Int'l"/>
              </a:defRPr>
            </a:pPr>
            <a:r>
              <a:rPr sz="4575" b="0" i="0">
                <a:solidFill>
                  <a:srgbClr val="12695D"/>
                </a:solidFill>
                <a:latin typeface="Suisse Int'l"/>
                <a:ea typeface="Suisse Int'l"/>
                <a:cs typeface="Suisse Int'l"/>
              </a:rPr>
              <a:t>Atmospheric Methane Total Column Measurements from Meteor-M No. 2 Satellites</a:t>
            </a:r>
          </a:p>
        </p:txBody>
      </p:sp>
      <p:sp>
        <p:nvSpPr>
          <p:cNvPr id="2184" name="poster-title-2">
            <a:extLst>
              <a:ext uri="{FF2B5EF4-FFF2-40B4-BE49-F238E27FC236}">
                <a16:creationId xmlns:a16="http://schemas.microsoft.com/office/drawing/2014/main" id="{4DBCFCA0-2E5B-4203-A947-9047854F85FE}"/>
              </a:ext>
            </a:extLst>
          </p:cNvPr>
          <p:cNvSpPr>
            <a:spLocks noGrp="1"/>
          </p:cNvSpPr>
          <p:nvPr/>
        </p:nvSpPr>
        <p:spPr>
          <a:xfrm>
            <a:off x="4953000" y="4686300"/>
            <a:ext cx="20288250" cy="781050"/>
          </a:xfrm>
          <a:prstGeom prst="rect">
            <a:avLst/>
          </a:prstGeom>
          <a:noFill/>
          <a:ln w="0">
            <a:noFill/>
            <a:prstDash val="solid"/>
          </a:ln>
        </p:spPr>
        <p:txBody>
          <a:bodyPr wrap="square" lIns="57150" tIns="38100" rIns="57150" bIns="38100" anchor="ctr">
            <a:noAutofit/>
          </a:bodyPr>
          <a:lstStyle/>
          <a:p>
            <a:pPr algn="ctr">
              <a:lnSpc>
                <a:spcPct val="100000"/>
              </a:lnSpc>
              <a:buNone/>
              <a:defRPr sz="3750" b="0" i="0">
                <a:solidFill>
                  <a:srgbClr val="12695D"/>
                </a:solidFill>
                <a:latin typeface="Suisse Int'l"/>
                <a:ea typeface="Suisse Int'l"/>
                <a:cs typeface="Suisse Int'l"/>
              </a:defRPr>
            </a:pPr>
            <a:r>
              <a:rPr sz="3750" b="0" i="0">
                <a:solidFill>
                  <a:srgbClr val="12695D"/>
                </a:solidFill>
                <a:latin typeface="Suisse Int'l"/>
                <a:ea typeface="Suisse Int'l"/>
                <a:cs typeface="Suisse Int'l"/>
              </a:rPr>
              <a:t>Based on Outgoing Thermal Infrared Spectra</a:t>
            </a:r>
          </a:p>
        </p:txBody>
      </p:sp>
      <p:sp>
        <p:nvSpPr>
          <p:cNvPr id="2185" name="poster-authors">
            <a:extLst>
              <a:ext uri="{FF2B5EF4-FFF2-40B4-BE49-F238E27FC236}">
                <a16:creationId xmlns:a16="http://schemas.microsoft.com/office/drawing/2014/main" id="{548D9B3F-9482-448D-844D-E81387DD182F}"/>
              </a:ext>
            </a:extLst>
          </p:cNvPr>
          <p:cNvSpPr>
            <a:spLocks noGrp="1"/>
          </p:cNvSpPr>
          <p:nvPr/>
        </p:nvSpPr>
        <p:spPr>
          <a:xfrm>
            <a:off x="5143500" y="5505450"/>
            <a:ext cx="19907250" cy="590550"/>
          </a:xfrm>
          <a:prstGeom prst="rect">
            <a:avLst/>
          </a:prstGeom>
          <a:noFill/>
          <a:ln w="0">
            <a:noFill/>
            <a:prstDash val="solid"/>
          </a:ln>
        </p:spPr>
        <p:txBody>
          <a:bodyPr wrap="square" lIns="57150" tIns="38100" rIns="57150" bIns="38100" anchor="ctr">
            <a:noAutofit/>
          </a:bodyPr>
          <a:lstStyle/>
          <a:p>
            <a:pPr algn="ctr">
              <a:lnSpc>
                <a:spcPct val="100000"/>
              </a:lnSpc>
              <a:buNone/>
              <a:defRPr sz="2700" b="1" i="0">
                <a:solidFill>
                  <a:srgbClr val="073B76"/>
                </a:solidFill>
                <a:latin typeface="Suisse Int'l"/>
                <a:ea typeface="Suisse Int'l"/>
                <a:cs typeface="Suisse Int'l"/>
              </a:defRPr>
            </a:pPr>
            <a:r>
              <a:rPr sz="2700" b="1" i="0">
                <a:solidFill>
                  <a:srgbClr val="073B76"/>
                </a:solidFill>
                <a:latin typeface="Suisse Int'l"/>
                <a:ea typeface="Suisse Int'l"/>
                <a:cs typeface="Suisse Int'l"/>
              </a:rPr>
              <a:t>Alexander Polyakov, Yulia Bordovskaya, Svetlana Akishina</a:t>
            </a:r>
          </a:p>
        </p:txBody>
      </p:sp>
      <p:sp>
        <p:nvSpPr>
          <p:cNvPr id="2186" name="poster-affiliation">
            <a:extLst>
              <a:ext uri="{FF2B5EF4-FFF2-40B4-BE49-F238E27FC236}">
                <a16:creationId xmlns:a16="http://schemas.microsoft.com/office/drawing/2014/main" id="{F1B173E1-C1DA-4157-98F1-F27DBD4C63F9}"/>
              </a:ext>
            </a:extLst>
          </p:cNvPr>
          <p:cNvSpPr>
            <a:spLocks noGrp="1"/>
          </p:cNvSpPr>
          <p:nvPr/>
        </p:nvSpPr>
        <p:spPr>
          <a:xfrm>
            <a:off x="5810250" y="6096000"/>
            <a:ext cx="18573750" cy="457200"/>
          </a:xfrm>
          <a:prstGeom prst="rect">
            <a:avLst/>
          </a:prstGeom>
          <a:noFill/>
          <a:ln w="0">
            <a:noFill/>
            <a:prstDash val="solid"/>
          </a:ln>
        </p:spPr>
        <p:txBody>
          <a:bodyPr wrap="square" lIns="57150" tIns="38100" rIns="57150" bIns="38100" anchor="ctr">
            <a:noAutofit/>
          </a:bodyPr>
          <a:lstStyle/>
          <a:p>
            <a:pPr algn="ctr">
              <a:lnSpc>
                <a:spcPct val="100000"/>
              </a:lnSpc>
              <a:buNone/>
              <a:defRPr sz="2100" b="0" i="0">
                <a:solidFill>
                  <a:srgbClr val="073B76"/>
                </a:solidFill>
                <a:latin typeface="Suisse Int'l"/>
                <a:ea typeface="Suisse Int'l"/>
                <a:cs typeface="Suisse Int'l"/>
              </a:defRPr>
            </a:pPr>
            <a:r>
              <a:rPr sz="2100" b="0" i="0">
                <a:solidFill>
                  <a:srgbClr val="073B76"/>
                </a:solidFill>
                <a:latin typeface="Suisse Int'l"/>
                <a:ea typeface="Suisse Int'l"/>
                <a:cs typeface="Suisse Int'l"/>
              </a:rPr>
              <a:t>St. Petersburg State University, St. Petersburg, Russia</a:t>
            </a:r>
          </a:p>
        </p:txBody>
      </p:sp>
      <p:sp>
        <p:nvSpPr>
          <p:cNvPr id="2187" name="poster-contacts">
            <a:extLst>
              <a:ext uri="{FF2B5EF4-FFF2-40B4-BE49-F238E27FC236}">
                <a16:creationId xmlns:a16="http://schemas.microsoft.com/office/drawing/2014/main" id="{D53E2853-ED83-4DA5-9008-135BE2E2FA41}"/>
              </a:ext>
            </a:extLst>
          </p:cNvPr>
          <p:cNvSpPr>
            <a:spLocks noGrp="1"/>
          </p:cNvSpPr>
          <p:nvPr/>
        </p:nvSpPr>
        <p:spPr>
          <a:xfrm>
            <a:off x="5810250" y="6572250"/>
            <a:ext cx="18573750" cy="400050"/>
          </a:xfrm>
          <a:prstGeom prst="rect">
            <a:avLst/>
          </a:prstGeom>
          <a:noFill/>
          <a:ln w="0">
            <a:noFill/>
            <a:prstDash val="solid"/>
          </a:ln>
        </p:spPr>
        <p:txBody>
          <a:bodyPr wrap="square" lIns="57150" tIns="38100" rIns="57150" bIns="38100" anchor="ctr">
            <a:noAutofit/>
          </a:bodyPr>
          <a:lstStyle/>
          <a:p>
            <a:pPr algn="ctr">
              <a:lnSpc>
                <a:spcPct val="100000"/>
              </a:lnSpc>
              <a:buNone/>
              <a:defRPr sz="1575" b="0" i="0">
                <a:solidFill>
                  <a:srgbClr val="4B5563"/>
                </a:solidFill>
                <a:latin typeface="Suisse Int'l"/>
                <a:ea typeface="Suisse Int'l"/>
                <a:cs typeface="Suisse Int'l"/>
              </a:defRPr>
            </a:pPr>
            <a:r>
              <a:rPr sz="1575" b="0" i="0">
                <a:solidFill>
                  <a:srgbClr val="4B5563"/>
                </a:solidFill>
                <a:latin typeface="Suisse Int'l"/>
                <a:ea typeface="Suisse Int'l"/>
                <a:cs typeface="Suisse Int'l"/>
              </a:rPr>
              <a:t>Contacts: a.v.polyakov@spbu.ru  |  bordovskayay@gmail.com  |  s.akishina@spbu.ru</a:t>
            </a:r>
          </a:p>
        </p:txBody>
      </p:sp>
      <p:pic>
        <p:nvPicPr>
          <p:cNvPr id="2261" name="Рисунок 2260"/>
          <p:cNvPicPr>
            <a:picLocks noChangeAspect="1"/>
          </p:cNvPicPr>
          <p:nvPr/>
        </p:nvPicPr>
        <p:blipFill>
          <a:blip r:embed="rId5"/>
          <a:stretch/>
        </p:blipFill>
        <p:spPr>
          <a:xfrm>
            <a:off x="704850" y="5335384"/>
            <a:ext cx="3857625" cy="1330731"/>
          </a:xfrm>
          <a:prstGeom prst="rect">
            <a:avLst/>
          </a:prstGeom>
        </p:spPr>
      </p:pic>
      <p:pic>
        <p:nvPicPr>
          <p:cNvPr id="2262" name="Рисунок 2261"/>
          <p:cNvPicPr>
            <a:picLocks noChangeAspect="1"/>
          </p:cNvPicPr>
          <p:nvPr/>
        </p:nvPicPr>
        <p:blipFill>
          <a:blip r:embed="rId6"/>
          <a:stretch/>
        </p:blipFill>
        <p:spPr>
          <a:xfrm>
            <a:off x="25717500" y="5388397"/>
            <a:ext cx="3714750" cy="1224707"/>
          </a:xfrm>
          <a:prstGeom prst="rect">
            <a:avLst/>
          </a:prstGeom>
        </p:spPr>
      </p:pic>
      <p:sp>
        <p:nvSpPr>
          <p:cNvPr id="2190" name="intro-highlight">
            <a:extLst>
              <a:ext uri="{FF2B5EF4-FFF2-40B4-BE49-F238E27FC236}">
                <a16:creationId xmlns:a16="http://schemas.microsoft.com/office/drawing/2014/main" id="{80A66C44-05D1-41F2-BC47-D9AA2E65DAA1}"/>
              </a:ext>
            </a:extLst>
          </p:cNvPr>
          <p:cNvSpPr>
            <a:spLocks noGrp="1"/>
          </p:cNvSpPr>
          <p:nvPr/>
        </p:nvSpPr>
        <p:spPr>
          <a:xfrm>
            <a:off x="461220" y="9334500"/>
            <a:ext cx="14384627" cy="1047750"/>
          </a:xfrm>
          <a:prstGeom prst="rect">
            <a:avLst/>
          </a:prstGeom>
          <a:noFill/>
          <a:ln w="0">
            <a:noFill/>
            <a:prstDash val="solid"/>
          </a:ln>
        </p:spPr>
        <p:txBody>
          <a:bodyPr wrap="square" lIns="57150" tIns="38100" rIns="57150" bIns="38100" anchor="ctr">
            <a:noAutofit/>
          </a:bodyPr>
          <a:lstStyle/>
          <a:p>
            <a:pPr algn="ctr">
              <a:lnSpc>
                <a:spcPct val="100000"/>
              </a:lnSpc>
              <a:buNone/>
              <a:defRPr sz="2775" b="1" i="0">
                <a:solidFill>
                  <a:srgbClr val="C92127"/>
                </a:solidFill>
                <a:latin typeface="Suisse Int'l"/>
                <a:ea typeface="Suisse Int'l"/>
                <a:cs typeface="Suisse Int'l"/>
              </a:defRPr>
            </a:pPr>
            <a:r>
              <a:rPr sz="3200" b="1" i="0" dirty="0">
                <a:solidFill>
                  <a:srgbClr val="C92127"/>
                </a:solidFill>
                <a:latin typeface="Suisse Int'l"/>
                <a:ea typeface="Suisse Int'l"/>
                <a:cs typeface="Suisse Int'l"/>
              </a:rPr>
              <a:t>Methane (CH₄) is the second most important greenhouse gas after carbon dioxide.</a:t>
            </a:r>
          </a:p>
        </p:txBody>
      </p:sp>
      <p:sp>
        <p:nvSpPr>
          <p:cNvPr id="2191" name="intro-body">
            <a:extLst>
              <a:ext uri="{FF2B5EF4-FFF2-40B4-BE49-F238E27FC236}">
                <a16:creationId xmlns:a16="http://schemas.microsoft.com/office/drawing/2014/main" id="{675DAFF0-E3EA-4AD0-8EF5-BF4FC97D4BC2}"/>
              </a:ext>
            </a:extLst>
          </p:cNvPr>
          <p:cNvSpPr>
            <a:spLocks noGrp="1"/>
          </p:cNvSpPr>
          <p:nvPr/>
        </p:nvSpPr>
        <p:spPr>
          <a:xfrm>
            <a:off x="1000125" y="10525125"/>
            <a:ext cx="13144500" cy="2857500"/>
          </a:xfrm>
          <a:prstGeom prst="rect">
            <a:avLst/>
          </a:prstGeom>
          <a:noFill/>
          <a:ln w="0">
            <a:noFill/>
            <a:prstDash val="solid"/>
          </a:ln>
        </p:spPr>
        <p:txBody>
          <a:bodyPr wrap="square" lIns="57150" tIns="38100" rIns="57150" bIns="38100" anchor="t">
            <a:noAutofit/>
          </a:bodyPr>
          <a:lstStyle/>
          <a:p>
            <a:pPr algn="just">
              <a:lnSpc>
                <a:spcPct val="100000"/>
              </a:lnSpc>
              <a:buNone/>
              <a:defRPr sz="2400"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Microorganisms, animals, and forest fires produce methane naturally. Human activities, mainly agriculture, add further emissions. Methane now accumulates faster than the atmosphere removes it, which strengthens the greenhouse effect. Reactions with hydroxyl radicals (OH) and stratospheric oxidation remove about 90% of atmospheric methane.</a:t>
            </a:r>
          </a:p>
        </p:txBody>
      </p:sp>
      <p:sp>
        <p:nvSpPr>
          <p:cNvPr id="2192" name="aim-body">
            <a:extLst>
              <a:ext uri="{FF2B5EF4-FFF2-40B4-BE49-F238E27FC236}">
                <a16:creationId xmlns:a16="http://schemas.microsoft.com/office/drawing/2014/main" id="{DC058B50-9124-4E0F-B979-E1A4F11518EB}"/>
              </a:ext>
            </a:extLst>
          </p:cNvPr>
          <p:cNvSpPr>
            <a:spLocks noGrp="1"/>
          </p:cNvSpPr>
          <p:nvPr/>
        </p:nvSpPr>
        <p:spPr>
          <a:xfrm>
            <a:off x="1000125" y="13525500"/>
            <a:ext cx="13144500" cy="1476375"/>
          </a:xfrm>
          <a:prstGeom prst="rect">
            <a:avLst/>
          </a:prstGeom>
          <a:noFill/>
          <a:ln w="0">
            <a:noFill/>
            <a:prstDash val="solid"/>
          </a:ln>
        </p:spPr>
        <p:txBody>
          <a:bodyPr wrap="square" lIns="57150" tIns="38100" rIns="57150" bIns="38100" anchor="t">
            <a:noAutofit/>
          </a:bodyPr>
          <a:lstStyle/>
          <a:p>
            <a:pPr algn="l">
              <a:lnSpc>
                <a:spcPct val="100000"/>
              </a:lnSpc>
              <a:buNone/>
              <a:defRPr sz="2550" b="1" i="0">
                <a:solidFill>
                  <a:srgbClr val="12695D"/>
                </a:solidFill>
                <a:latin typeface="Suisse Int'l"/>
                <a:ea typeface="Suisse Int'l"/>
                <a:cs typeface="Suisse Int'l"/>
              </a:defRPr>
            </a:pPr>
            <a:r>
              <a:rPr sz="2550" b="1" i="0">
                <a:solidFill>
                  <a:srgbClr val="12695D"/>
                </a:solidFill>
                <a:latin typeface="Suisse Int'l"/>
                <a:ea typeface="Suisse Int'l"/>
                <a:cs typeface="Suisse Int'l"/>
              </a:rPr>
              <a:t>Aim: retrieve atmospheric methane total columns from IKFS-2 thermal infrared spectra aboard Meteor-M No. 2 satellites and validate the retrievals against NDACC and TCCON ground-based observations.</a:t>
            </a:r>
          </a:p>
        </p:txBody>
      </p:sp>
      <p:pic>
        <p:nvPicPr>
          <p:cNvPr id="2266" name="Рисунок 2265"/>
          <p:cNvPicPr>
            <a:picLocks noChangeAspect="1"/>
          </p:cNvPicPr>
          <p:nvPr/>
        </p:nvPicPr>
        <p:blipFill>
          <a:blip r:embed="rId7"/>
          <a:stretch/>
        </p:blipFill>
        <p:spPr>
          <a:xfrm>
            <a:off x="402895" y="15001875"/>
            <a:ext cx="3478544" cy="3478544"/>
          </a:xfrm>
          <a:prstGeom prst="rect">
            <a:avLst/>
          </a:prstGeom>
        </p:spPr>
      </p:pic>
      <p:pic>
        <p:nvPicPr>
          <p:cNvPr id="2267" name="Рисунок 2266"/>
          <p:cNvPicPr>
            <a:picLocks noChangeAspect="1"/>
          </p:cNvPicPr>
          <p:nvPr/>
        </p:nvPicPr>
        <p:blipFill>
          <a:blip r:embed="rId8"/>
          <a:stretch/>
        </p:blipFill>
        <p:spPr>
          <a:xfrm>
            <a:off x="9948439" y="14931277"/>
            <a:ext cx="3471333" cy="1952625"/>
          </a:xfrm>
          <a:prstGeom prst="rect">
            <a:avLst/>
          </a:prstGeom>
        </p:spPr>
      </p:pic>
      <p:sp>
        <p:nvSpPr>
          <p:cNvPr id="2195" name="intro-source">
            <a:extLst>
              <a:ext uri="{FF2B5EF4-FFF2-40B4-BE49-F238E27FC236}">
                <a16:creationId xmlns:a16="http://schemas.microsoft.com/office/drawing/2014/main" id="{5B8796C1-21E0-4851-B412-2D71D9649135}"/>
              </a:ext>
            </a:extLst>
          </p:cNvPr>
          <p:cNvSpPr>
            <a:spLocks noGrp="1"/>
          </p:cNvSpPr>
          <p:nvPr/>
        </p:nvSpPr>
        <p:spPr>
          <a:xfrm>
            <a:off x="4429125" y="16144875"/>
            <a:ext cx="4762500" cy="438150"/>
          </a:xfrm>
          <a:prstGeom prst="rect">
            <a:avLst/>
          </a:prstGeom>
          <a:noFill/>
          <a:ln w="0">
            <a:noFill/>
            <a:prstDash val="solid"/>
          </a:ln>
        </p:spPr>
        <p:txBody>
          <a:bodyPr wrap="square" lIns="57150" tIns="38100" rIns="57150" bIns="38100" anchor="t">
            <a:noAutofit/>
          </a:bodyPr>
          <a:lstStyle/>
          <a:p>
            <a:pPr algn="ctr">
              <a:lnSpc>
                <a:spcPct val="100000"/>
              </a:lnSpc>
              <a:buNone/>
              <a:defRPr sz="1500" b="0" i="0">
                <a:solidFill>
                  <a:srgbClr val="4B5563"/>
                </a:solidFill>
                <a:latin typeface="Suisse Int'l"/>
                <a:ea typeface="Suisse Int'l"/>
                <a:cs typeface="Suisse Int'l"/>
              </a:defRPr>
            </a:pPr>
            <a:r>
              <a:rPr sz="2800" b="0" i="0" dirty="0">
                <a:solidFill>
                  <a:srgbClr val="4B5563"/>
                </a:solidFill>
                <a:latin typeface="Suisse Int'l"/>
                <a:ea typeface="Suisse Int'l"/>
                <a:cs typeface="Suisse Int'l"/>
              </a:rPr>
              <a:t>Background source: carbonplatform.ru/</a:t>
            </a:r>
            <a:r>
              <a:rPr sz="2800" b="0" i="0" dirty="0" err="1">
                <a:solidFill>
                  <a:srgbClr val="4B5563"/>
                </a:solidFill>
                <a:latin typeface="Suisse Int'l"/>
                <a:ea typeface="Suisse Int'l"/>
                <a:cs typeface="Suisse Int'l"/>
              </a:rPr>
              <a:t>parnikovye-gazy</a:t>
            </a:r>
            <a:endParaRPr sz="2800" b="0" i="0" dirty="0">
              <a:solidFill>
                <a:srgbClr val="4B5563"/>
              </a:solidFill>
              <a:latin typeface="Suisse Int'l"/>
              <a:ea typeface="Suisse Int'l"/>
              <a:cs typeface="Suisse Int'l"/>
            </a:endParaRPr>
          </a:p>
        </p:txBody>
      </p:sp>
      <p:sp>
        <p:nvSpPr>
          <p:cNvPr id="2196" name="instrument-caption">
            <a:extLst>
              <a:ext uri="{FF2B5EF4-FFF2-40B4-BE49-F238E27FC236}">
                <a16:creationId xmlns:a16="http://schemas.microsoft.com/office/drawing/2014/main" id="{A3C069D7-7943-4ABE-ADA6-4DB1B07F9842}"/>
              </a:ext>
            </a:extLst>
          </p:cNvPr>
          <p:cNvSpPr>
            <a:spLocks noGrp="1"/>
          </p:cNvSpPr>
          <p:nvPr/>
        </p:nvSpPr>
        <p:spPr>
          <a:xfrm>
            <a:off x="15306675" y="9191625"/>
            <a:ext cx="7633153" cy="571500"/>
          </a:xfrm>
          <a:prstGeom prst="rect">
            <a:avLst/>
          </a:prstGeom>
          <a:noFill/>
          <a:ln w="0">
            <a:noFill/>
            <a:prstDash val="solid"/>
          </a:ln>
        </p:spPr>
        <p:txBody>
          <a:bodyPr wrap="square" lIns="57150" tIns="38100" rIns="57150" bIns="38100" anchor="t">
            <a:noAutofit/>
          </a:bodyPr>
          <a:lstStyle/>
          <a:p>
            <a:pPr algn="l">
              <a:lnSpc>
                <a:spcPct val="100000"/>
              </a:lnSpc>
              <a:buNone/>
              <a:defRPr sz="2100" b="1" i="0">
                <a:solidFill>
                  <a:srgbClr val="C92127"/>
                </a:solidFill>
                <a:latin typeface="Suisse Int'l"/>
                <a:ea typeface="Suisse Int'l"/>
                <a:cs typeface="Suisse Int'l"/>
              </a:defRPr>
            </a:pPr>
            <a:r>
              <a:rPr sz="2800" b="1" i="0" dirty="0">
                <a:solidFill>
                  <a:srgbClr val="C92127"/>
                </a:solidFill>
                <a:latin typeface="Suisse Int'l"/>
                <a:ea typeface="Suisse Int'l"/>
                <a:cs typeface="Suisse Int'l"/>
              </a:rPr>
              <a:t>IKFS-2 design specifications [Golovin et al., 2014]</a:t>
            </a:r>
          </a:p>
        </p:txBody>
      </p:sp>
      <p:graphicFrame>
        <p:nvGraphicFramePr>
          <p:cNvPr id="2270" name="Таблица 2269"/>
          <p:cNvGraphicFramePr/>
          <p:nvPr>
            <p:extLst>
              <p:ext uri="{D42A27DB-BD31-4B8C-83A1-F6EECF244321}">
                <p14:modId xmlns:p14="http://schemas.microsoft.com/office/powerpoint/2010/main" val="860308671"/>
              </p:ext>
            </p:extLst>
          </p:nvPr>
        </p:nvGraphicFramePr>
        <p:xfrm>
          <a:off x="15621000" y="9791700"/>
          <a:ext cx="6858000" cy="4682490"/>
        </p:xfrm>
        <a:graphic>
          <a:graphicData uri="http://schemas.openxmlformats.org/drawingml/2006/table">
            <a:tbl>
              <a:tblPr/>
              <a:tblGrid>
                <a:gridCol w="3476625">
                  <a:extLst>
                    <a:ext uri="{9D8B030D-6E8A-4147-A177-3AD203B41FA5}">
                      <a16:colId xmlns:a16="http://schemas.microsoft.com/office/drawing/2014/main" val="20000"/>
                    </a:ext>
                  </a:extLst>
                </a:gridCol>
                <a:gridCol w="3381375">
                  <a:extLst>
                    <a:ext uri="{9D8B030D-6E8A-4147-A177-3AD203B41FA5}">
                      <a16:colId xmlns:a16="http://schemas.microsoft.com/office/drawing/2014/main" val="20001"/>
                    </a:ext>
                  </a:extLst>
                </a:gridCol>
              </a:tblGrid>
              <a:tr h="523875">
                <a:tc>
                  <a:txBody>
                    <a:bodyPr/>
                    <a:lstStyle/>
                    <a:p>
                      <a:r>
                        <a:rPr sz="2400" b="1" dirty="0">
                          <a:solidFill>
                            <a:srgbClr val="FFFFFF"/>
                          </a:solidFill>
                          <a:latin typeface="Suisse Int'l"/>
                          <a:ea typeface="Suisse Int'l"/>
                          <a:cs typeface="Suisse Int'l"/>
                        </a:rPr>
                        <a:t>Parameter</a:t>
                      </a:r>
                    </a:p>
                  </a:txBody>
                  <a:tcPr marL="38100" marR="38100" marT="19050" marB="19050">
                    <a:solidFill>
                      <a:srgbClr val="3D72B8"/>
                    </a:solidFill>
                  </a:tcPr>
                </a:tc>
                <a:tc>
                  <a:txBody>
                    <a:bodyPr/>
                    <a:lstStyle/>
                    <a:p>
                      <a:r>
                        <a:rPr sz="2400" b="1">
                          <a:solidFill>
                            <a:srgbClr val="FFFFFF"/>
                          </a:solidFill>
                          <a:latin typeface="Suisse Int'l"/>
                          <a:ea typeface="Suisse Int'l"/>
                          <a:cs typeface="Suisse Int'l"/>
                        </a:rPr>
                        <a:t>Specification</a:t>
                      </a:r>
                    </a:p>
                  </a:txBody>
                  <a:tcPr marL="38100" marR="38100" marT="19050" marB="19050">
                    <a:solidFill>
                      <a:srgbClr val="3D72B8"/>
                    </a:solidFill>
                  </a:tcPr>
                </a:tc>
                <a:extLst>
                  <a:ext uri="{0D108BD9-81ED-4DB2-BD59-A6C34878D82A}">
                    <a16:rowId xmlns:a16="http://schemas.microsoft.com/office/drawing/2014/main" val="10000"/>
                  </a:ext>
                </a:extLst>
              </a:tr>
              <a:tr h="523875">
                <a:tc>
                  <a:txBody>
                    <a:bodyPr/>
                    <a:lstStyle/>
                    <a:p>
                      <a:r>
                        <a:rPr sz="2400">
                          <a:solidFill>
                            <a:srgbClr val="1F2937"/>
                          </a:solidFill>
                          <a:latin typeface="Suisse Int'l"/>
                          <a:ea typeface="Suisse Int'l"/>
                          <a:cs typeface="Suisse Int'l"/>
                        </a:rPr>
                        <a:t>Spectral range</a:t>
                      </a:r>
                    </a:p>
                  </a:txBody>
                  <a:tcPr marL="38100" marR="38100" marT="19050" marB="19050">
                    <a:solidFill>
                      <a:srgbClr val="F4F6F7"/>
                    </a:solidFill>
                  </a:tcPr>
                </a:tc>
                <a:tc>
                  <a:txBody>
                    <a:bodyPr/>
                    <a:lstStyle/>
                    <a:p>
                      <a:r>
                        <a:rPr sz="2400">
                          <a:solidFill>
                            <a:srgbClr val="1F2937"/>
                          </a:solidFill>
                          <a:latin typeface="Suisse Int'l"/>
                          <a:ea typeface="Suisse Int'l"/>
                          <a:cs typeface="Suisse Int'l"/>
                        </a:rPr>
                        <a:t>5–15 µm (660–2000 cm⁻¹)</a:t>
                      </a:r>
                    </a:p>
                  </a:txBody>
                  <a:tcPr marL="38100" marR="38100" marT="19050" marB="19050">
                    <a:solidFill>
                      <a:srgbClr val="F4F6F7"/>
                    </a:solidFill>
                  </a:tcPr>
                </a:tc>
                <a:extLst>
                  <a:ext uri="{0D108BD9-81ED-4DB2-BD59-A6C34878D82A}">
                    <a16:rowId xmlns:a16="http://schemas.microsoft.com/office/drawing/2014/main" val="10001"/>
                  </a:ext>
                </a:extLst>
              </a:tr>
              <a:tr h="523875">
                <a:tc>
                  <a:txBody>
                    <a:bodyPr/>
                    <a:lstStyle/>
                    <a:p>
                      <a:r>
                        <a:rPr sz="2400">
                          <a:solidFill>
                            <a:srgbClr val="1F2937"/>
                          </a:solidFill>
                          <a:latin typeface="Suisse Int'l"/>
                          <a:ea typeface="Suisse Int'l"/>
                          <a:cs typeface="Suisse Int'l"/>
                        </a:rPr>
                        <a:t>Unapodized spectral resolution</a:t>
                      </a:r>
                    </a:p>
                  </a:txBody>
                  <a:tcPr marL="38100" marR="38100" marT="19050" marB="19050">
                    <a:solidFill>
                      <a:srgbClr val="F4F6F7"/>
                    </a:solidFill>
                  </a:tcPr>
                </a:tc>
                <a:tc>
                  <a:txBody>
                    <a:bodyPr/>
                    <a:lstStyle/>
                    <a:p>
                      <a:r>
                        <a:rPr sz="2400">
                          <a:solidFill>
                            <a:srgbClr val="1F2937"/>
                          </a:solidFill>
                          <a:latin typeface="Suisse Int'l"/>
                          <a:ea typeface="Suisse Int'l"/>
                          <a:cs typeface="Suisse Int'l"/>
                        </a:rPr>
                        <a:t>0.4 cm⁻¹</a:t>
                      </a:r>
                    </a:p>
                  </a:txBody>
                  <a:tcPr marL="38100" marR="38100" marT="19050" marB="19050">
                    <a:solidFill>
                      <a:srgbClr val="F4F6F7"/>
                    </a:solidFill>
                  </a:tcPr>
                </a:tc>
                <a:extLst>
                  <a:ext uri="{0D108BD9-81ED-4DB2-BD59-A6C34878D82A}">
                    <a16:rowId xmlns:a16="http://schemas.microsoft.com/office/drawing/2014/main" val="10002"/>
                  </a:ext>
                </a:extLst>
              </a:tr>
              <a:tr h="523875">
                <a:tc>
                  <a:txBody>
                    <a:bodyPr/>
                    <a:lstStyle/>
                    <a:p>
                      <a:r>
                        <a:rPr sz="2400">
                          <a:solidFill>
                            <a:srgbClr val="1F2937"/>
                          </a:solidFill>
                          <a:latin typeface="Suisse Int'l"/>
                          <a:ea typeface="Suisse Int'l"/>
                          <a:cs typeface="Suisse Int'l"/>
                        </a:rPr>
                        <a:t>Calibration uncertainty</a:t>
                      </a:r>
                    </a:p>
                  </a:txBody>
                  <a:tcPr marL="38100" marR="38100" marT="19050" marB="19050">
                    <a:solidFill>
                      <a:srgbClr val="F4F6F7"/>
                    </a:solidFill>
                  </a:tcPr>
                </a:tc>
                <a:tc>
                  <a:txBody>
                    <a:bodyPr/>
                    <a:lstStyle/>
                    <a:p>
                      <a:r>
                        <a:rPr sz="2400">
                          <a:solidFill>
                            <a:srgbClr val="1F2937"/>
                          </a:solidFill>
                          <a:latin typeface="Suisse Int'l"/>
                          <a:ea typeface="Suisse Int'l"/>
                          <a:cs typeface="Suisse Int'l"/>
                        </a:rPr>
                        <a:t>0.5 K</a:t>
                      </a:r>
                    </a:p>
                  </a:txBody>
                  <a:tcPr marL="38100" marR="38100" marT="19050" marB="19050">
                    <a:solidFill>
                      <a:srgbClr val="F4F6F7"/>
                    </a:solidFill>
                  </a:tcPr>
                </a:tc>
                <a:extLst>
                  <a:ext uri="{0D108BD9-81ED-4DB2-BD59-A6C34878D82A}">
                    <a16:rowId xmlns:a16="http://schemas.microsoft.com/office/drawing/2014/main" val="10003"/>
                  </a:ext>
                </a:extLst>
              </a:tr>
              <a:tr h="523875">
                <a:tc>
                  <a:txBody>
                    <a:bodyPr/>
                    <a:lstStyle/>
                    <a:p>
                      <a:r>
                        <a:rPr sz="2400">
                          <a:solidFill>
                            <a:srgbClr val="1F2937"/>
                          </a:solidFill>
                          <a:latin typeface="Suisse Int'l"/>
                          <a:ea typeface="Suisse Int'l"/>
                          <a:cs typeface="Suisse Int'l"/>
                        </a:rPr>
                        <a:t>NESR, mW/(m² sr cm⁻¹)</a:t>
                      </a:r>
                    </a:p>
                  </a:txBody>
                  <a:tcPr marL="38100" marR="38100" marT="19050" marB="19050">
                    <a:solidFill>
                      <a:srgbClr val="F4F6F7"/>
                    </a:solidFill>
                  </a:tcPr>
                </a:tc>
                <a:tc>
                  <a:txBody>
                    <a:bodyPr/>
                    <a:lstStyle/>
                    <a:p>
                      <a:r>
                        <a:rPr sz="2400">
                          <a:solidFill>
                            <a:srgbClr val="1F2937"/>
                          </a:solidFill>
                          <a:latin typeface="Suisse Int'l"/>
                          <a:ea typeface="Suisse Int'l"/>
                          <a:cs typeface="Suisse Int'l"/>
                        </a:rPr>
                        <a:t>0.35 at 6 µm; 0.15 at 13 µm; 0.45 at 15 µm</a:t>
                      </a:r>
                    </a:p>
                  </a:txBody>
                  <a:tcPr marL="38100" marR="38100" marT="19050" marB="19050">
                    <a:solidFill>
                      <a:srgbClr val="F4F6F7"/>
                    </a:solidFill>
                  </a:tcPr>
                </a:tc>
                <a:extLst>
                  <a:ext uri="{0D108BD9-81ED-4DB2-BD59-A6C34878D82A}">
                    <a16:rowId xmlns:a16="http://schemas.microsoft.com/office/drawing/2014/main" val="10004"/>
                  </a:ext>
                </a:extLst>
              </a:tr>
              <a:tr h="523875">
                <a:tc>
                  <a:txBody>
                    <a:bodyPr/>
                    <a:lstStyle/>
                    <a:p>
                      <a:r>
                        <a:rPr sz="2400">
                          <a:solidFill>
                            <a:srgbClr val="1F2937"/>
                          </a:solidFill>
                          <a:latin typeface="Suisse Int'l"/>
                          <a:ea typeface="Suisse Int'l"/>
                          <a:cs typeface="Suisse Int'l"/>
                        </a:rPr>
                        <a:t>Nadir spatial resolution</a:t>
                      </a:r>
                    </a:p>
                  </a:txBody>
                  <a:tcPr marL="38100" marR="38100" marT="19050" marB="19050">
                    <a:solidFill>
                      <a:srgbClr val="F4F6F7"/>
                    </a:solidFill>
                  </a:tcPr>
                </a:tc>
                <a:tc>
                  <a:txBody>
                    <a:bodyPr/>
                    <a:lstStyle/>
                    <a:p>
                      <a:r>
                        <a:rPr sz="2400">
                          <a:solidFill>
                            <a:srgbClr val="1F2937"/>
                          </a:solidFill>
                          <a:latin typeface="Suisse Int'l"/>
                          <a:ea typeface="Suisse Int'l"/>
                          <a:cs typeface="Suisse Int'l"/>
                        </a:rPr>
                        <a:t>35 km</a:t>
                      </a:r>
                    </a:p>
                  </a:txBody>
                  <a:tcPr marL="38100" marR="38100" marT="19050" marB="19050">
                    <a:solidFill>
                      <a:srgbClr val="F4F6F7"/>
                    </a:solidFill>
                  </a:tcPr>
                </a:tc>
                <a:extLst>
                  <a:ext uri="{0D108BD9-81ED-4DB2-BD59-A6C34878D82A}">
                    <a16:rowId xmlns:a16="http://schemas.microsoft.com/office/drawing/2014/main" val="10005"/>
                  </a:ext>
                </a:extLst>
              </a:tr>
              <a:tr h="523875">
                <a:tc>
                  <a:txBody>
                    <a:bodyPr/>
                    <a:lstStyle/>
                    <a:p>
                      <a:r>
                        <a:rPr sz="2400">
                          <a:solidFill>
                            <a:srgbClr val="1F2937"/>
                          </a:solidFill>
                          <a:latin typeface="Suisse Int'l"/>
                          <a:ea typeface="Suisse Int'l"/>
                          <a:cs typeface="Suisse Int'l"/>
                        </a:rPr>
                        <a:t>Swath width</a:t>
                      </a:r>
                    </a:p>
                  </a:txBody>
                  <a:tcPr marL="38100" marR="38100" marT="19050" marB="19050">
                    <a:solidFill>
                      <a:srgbClr val="F4F6F7"/>
                    </a:solidFill>
                  </a:tcPr>
                </a:tc>
                <a:tc>
                  <a:txBody>
                    <a:bodyPr/>
                    <a:lstStyle/>
                    <a:p>
                      <a:r>
                        <a:rPr sz="2400">
                          <a:solidFill>
                            <a:srgbClr val="1F2937"/>
                          </a:solidFill>
                          <a:latin typeface="Suisse Int'l"/>
                          <a:ea typeface="Suisse Int'l"/>
                          <a:cs typeface="Suisse Int'l"/>
                        </a:rPr>
                        <a:t>1000–2500 km</a:t>
                      </a:r>
                    </a:p>
                  </a:txBody>
                  <a:tcPr marL="38100" marR="38100" marT="19050" marB="19050">
                    <a:solidFill>
                      <a:srgbClr val="F4F6F7"/>
                    </a:solidFill>
                  </a:tcPr>
                </a:tc>
                <a:extLst>
                  <a:ext uri="{0D108BD9-81ED-4DB2-BD59-A6C34878D82A}">
                    <a16:rowId xmlns:a16="http://schemas.microsoft.com/office/drawing/2014/main" val="10006"/>
                  </a:ext>
                </a:extLst>
              </a:tr>
              <a:tr h="523875">
                <a:tc>
                  <a:txBody>
                    <a:bodyPr/>
                    <a:lstStyle/>
                    <a:p>
                      <a:r>
                        <a:rPr sz="2400">
                          <a:solidFill>
                            <a:srgbClr val="1F2937"/>
                          </a:solidFill>
                          <a:latin typeface="Suisse Int'l"/>
                          <a:ea typeface="Suisse Int'l"/>
                          <a:cs typeface="Suisse Int'l"/>
                        </a:rPr>
                        <a:t>Measurement interval</a:t>
                      </a:r>
                    </a:p>
                  </a:txBody>
                  <a:tcPr marL="38100" marR="38100" marT="19050" marB="19050">
                    <a:solidFill>
                      <a:srgbClr val="F4F6F7"/>
                    </a:solidFill>
                  </a:tcPr>
                </a:tc>
                <a:tc>
                  <a:txBody>
                    <a:bodyPr/>
                    <a:lstStyle/>
                    <a:p>
                      <a:r>
                        <a:rPr sz="2400" dirty="0">
                          <a:solidFill>
                            <a:srgbClr val="1F2937"/>
                          </a:solidFill>
                          <a:latin typeface="Suisse Int'l"/>
                          <a:ea typeface="Suisse Int'l"/>
                          <a:cs typeface="Suisse Int'l"/>
                        </a:rPr>
                        <a:t>0.6 s</a:t>
                      </a:r>
                    </a:p>
                  </a:txBody>
                  <a:tcPr marL="38100" marR="38100" marT="19050" marB="19050">
                    <a:solidFill>
                      <a:srgbClr val="F4F6F7"/>
                    </a:solidFill>
                  </a:tcPr>
                </a:tc>
                <a:extLst>
                  <a:ext uri="{0D108BD9-81ED-4DB2-BD59-A6C34878D82A}">
                    <a16:rowId xmlns:a16="http://schemas.microsoft.com/office/drawing/2014/main" val="10007"/>
                  </a:ext>
                </a:extLst>
              </a:tr>
            </a:tbl>
          </a:graphicData>
        </a:graphic>
      </p:graphicFrame>
      <p:pic>
        <p:nvPicPr>
          <p:cNvPr id="2271" name="Рисунок 2270"/>
          <p:cNvPicPr>
            <a:picLocks noChangeAspect="1"/>
          </p:cNvPicPr>
          <p:nvPr/>
        </p:nvPicPr>
        <p:blipFill>
          <a:blip r:embed="rId9"/>
          <a:stretch/>
        </p:blipFill>
        <p:spPr>
          <a:xfrm>
            <a:off x="22669500" y="12517187"/>
            <a:ext cx="6096000" cy="2950464"/>
          </a:xfrm>
          <a:prstGeom prst="rect">
            <a:avLst/>
          </a:prstGeom>
        </p:spPr>
      </p:pic>
      <p:sp>
        <p:nvSpPr>
          <p:cNvPr id="2199" name="spectrum-axis">
            <a:extLst>
              <a:ext uri="{FF2B5EF4-FFF2-40B4-BE49-F238E27FC236}">
                <a16:creationId xmlns:a16="http://schemas.microsoft.com/office/drawing/2014/main" id="{EE5AF9C5-83B9-4C99-BBA3-62554DAAA5DD}"/>
              </a:ext>
            </a:extLst>
          </p:cNvPr>
          <p:cNvSpPr>
            <a:spLocks noGrp="1"/>
          </p:cNvSpPr>
          <p:nvPr/>
        </p:nvSpPr>
        <p:spPr>
          <a:xfrm>
            <a:off x="24355683" y="15385637"/>
            <a:ext cx="3143250" cy="400050"/>
          </a:xfrm>
          <a:prstGeom prst="rect">
            <a:avLst/>
          </a:prstGeom>
          <a:noFill/>
          <a:ln w="0">
            <a:noFill/>
            <a:prstDash val="solid"/>
          </a:ln>
        </p:spPr>
        <p:txBody>
          <a:bodyPr wrap="square" lIns="57150" tIns="38100" rIns="57150" bIns="38100" anchor="t">
            <a:noAutofit/>
          </a:bodyPr>
          <a:lstStyle/>
          <a:p>
            <a:pPr algn="ctr">
              <a:lnSpc>
                <a:spcPct val="100000"/>
              </a:lnSpc>
              <a:buNone/>
              <a:defRPr sz="1575" b="0" i="0">
                <a:solidFill>
                  <a:srgbClr val="4B5563"/>
                </a:solidFill>
                <a:latin typeface="Suisse Int'l"/>
                <a:ea typeface="Suisse Int'l"/>
                <a:cs typeface="Suisse Int'l"/>
              </a:defRPr>
            </a:pPr>
            <a:r>
              <a:rPr sz="1575" b="0" i="0" dirty="0">
                <a:solidFill>
                  <a:srgbClr val="4B5563"/>
                </a:solidFill>
                <a:latin typeface="Suisse Int'l"/>
                <a:ea typeface="Suisse Int'l"/>
                <a:cs typeface="Suisse Int'l"/>
              </a:rPr>
              <a:t>Wavenumber, cm⁻¹</a:t>
            </a:r>
          </a:p>
        </p:txBody>
      </p:sp>
      <p:sp>
        <p:nvSpPr>
          <p:cNvPr id="2200" name="spectrum-caption">
            <a:extLst>
              <a:ext uri="{FF2B5EF4-FFF2-40B4-BE49-F238E27FC236}">
                <a16:creationId xmlns:a16="http://schemas.microsoft.com/office/drawing/2014/main" id="{7FF9ED42-B6AC-434A-9458-43FA8BCDC7A9}"/>
              </a:ext>
            </a:extLst>
          </p:cNvPr>
          <p:cNvSpPr>
            <a:spLocks noGrp="1"/>
          </p:cNvSpPr>
          <p:nvPr/>
        </p:nvSpPr>
        <p:spPr>
          <a:xfrm>
            <a:off x="22669500" y="15592393"/>
            <a:ext cx="6477000" cy="809625"/>
          </a:xfrm>
          <a:prstGeom prst="rect">
            <a:avLst/>
          </a:prstGeom>
          <a:noFill/>
          <a:ln w="0">
            <a:noFill/>
            <a:prstDash val="solid"/>
          </a:ln>
        </p:spPr>
        <p:txBody>
          <a:bodyPr wrap="square" lIns="57150" tIns="38100" rIns="57150" bIns="38100" anchor="t">
            <a:noAutofit/>
          </a:bodyPr>
          <a:lstStyle/>
          <a:p>
            <a:pPr algn="ctr">
              <a:lnSpc>
                <a:spcPct val="100000"/>
              </a:lnSpc>
              <a:buNone/>
              <a:defRPr sz="1575" b="0" i="1">
                <a:solidFill>
                  <a:srgbClr val="1F2937"/>
                </a:solidFill>
                <a:latin typeface="Suisse Int'l"/>
                <a:ea typeface="Suisse Int'l"/>
                <a:cs typeface="Suisse Int'l"/>
              </a:defRPr>
            </a:pPr>
            <a:r>
              <a:rPr sz="2000" b="0" i="1" dirty="0">
                <a:solidFill>
                  <a:srgbClr val="1F2937"/>
                </a:solidFill>
                <a:latin typeface="Suisse Int'l"/>
                <a:ea typeface="Suisse Int'l"/>
                <a:cs typeface="Suisse Int'l"/>
              </a:rPr>
              <a:t>Example IKFS-2 the methane absorption band from HITRAN</a:t>
            </a:r>
          </a:p>
        </p:txBody>
      </p:sp>
      <p:sp>
        <p:nvSpPr>
          <p:cNvPr id="2201" name="instrument-summary">
            <a:extLst>
              <a:ext uri="{FF2B5EF4-FFF2-40B4-BE49-F238E27FC236}">
                <a16:creationId xmlns:a16="http://schemas.microsoft.com/office/drawing/2014/main" id="{B2B6DBCD-7C5E-4BFC-875F-C51CB50AD4CC}"/>
              </a:ext>
            </a:extLst>
          </p:cNvPr>
          <p:cNvSpPr>
            <a:spLocks noGrp="1"/>
          </p:cNvSpPr>
          <p:nvPr/>
        </p:nvSpPr>
        <p:spPr>
          <a:xfrm>
            <a:off x="15458728" y="14930438"/>
            <a:ext cx="6858000" cy="2619375"/>
          </a:xfrm>
          <a:prstGeom prst="rect">
            <a:avLst/>
          </a:prstGeom>
          <a:noFill/>
          <a:ln w="0">
            <a:noFill/>
            <a:prstDash val="solid"/>
          </a:ln>
        </p:spPr>
        <p:txBody>
          <a:bodyPr wrap="square" lIns="57150" tIns="38100" rIns="57150" bIns="38100" anchor="t">
            <a:noAutofit/>
          </a:bodyPr>
          <a:lstStyle/>
          <a:p>
            <a:pPr algn="just">
              <a:lnSpc>
                <a:spcPct val="100000"/>
              </a:lnSpc>
              <a:buNone/>
              <a:defRPr sz="2025" b="0" i="0">
                <a:solidFill>
                  <a:srgbClr val="1F2937"/>
                </a:solidFill>
                <a:latin typeface="Suisse Int'l"/>
                <a:ea typeface="Suisse Int'l"/>
                <a:cs typeface="Suisse Int'l"/>
              </a:defRPr>
            </a:pPr>
            <a:r>
              <a:rPr sz="2400" b="0" i="0" dirty="0">
                <a:solidFill>
                  <a:srgbClr val="1F2937"/>
                </a:solidFill>
                <a:latin typeface="Suisse Int'l"/>
                <a:ea typeface="Suisse Int'l"/>
                <a:cs typeface="Suisse Int'l"/>
              </a:rPr>
              <a:t>IKFS-2 measures outgoing thermal infrared radiation from the atmosphere and surface. It has operated on Russian Meteor-M No. 2 satellites since 2015. The </a:t>
            </a:r>
            <a:r>
              <a:rPr sz="2400" b="0" i="0" dirty="0" err="1">
                <a:solidFill>
                  <a:srgbClr val="1F2937"/>
                </a:solidFill>
                <a:latin typeface="Suisse Int'l"/>
                <a:ea typeface="Suisse Int'l"/>
                <a:cs typeface="Suisse Int'l"/>
              </a:rPr>
              <a:t>Keldysh</a:t>
            </a:r>
            <a:r>
              <a:rPr sz="2400" b="0" i="0" dirty="0">
                <a:solidFill>
                  <a:srgbClr val="1F2937"/>
                </a:solidFill>
                <a:latin typeface="Suisse Int'l"/>
                <a:ea typeface="Suisse Int'l"/>
                <a:cs typeface="Suisse Int'l"/>
              </a:rPr>
              <a:t> Research Center developed the instrument with the </a:t>
            </a:r>
            <a:r>
              <a:rPr sz="2400" b="0" i="0" dirty="0" err="1">
                <a:solidFill>
                  <a:srgbClr val="1F2937"/>
                </a:solidFill>
                <a:latin typeface="Suisse Int'l"/>
                <a:ea typeface="Suisse Int'l"/>
                <a:cs typeface="Suisse Int'l"/>
              </a:rPr>
              <a:t>Krasnogorsk</a:t>
            </a:r>
            <a:r>
              <a:rPr sz="2400" b="0" i="0" dirty="0">
                <a:solidFill>
                  <a:srgbClr val="1F2937"/>
                </a:solidFill>
                <a:latin typeface="Suisse Int'l"/>
                <a:ea typeface="Suisse Int'l"/>
                <a:cs typeface="Suisse Int'l"/>
              </a:rPr>
              <a:t> Plant and Bauman Moscow State Technical University.</a:t>
            </a:r>
          </a:p>
        </p:txBody>
      </p:sp>
      <p:sp>
        <p:nvSpPr>
          <p:cNvPr id="2202" name="retrieval-summary">
            <a:extLst>
              <a:ext uri="{FF2B5EF4-FFF2-40B4-BE49-F238E27FC236}">
                <a16:creationId xmlns:a16="http://schemas.microsoft.com/office/drawing/2014/main" id="{8953ED1E-A0F0-4E53-9473-2A3C8A8971F3}"/>
              </a:ext>
            </a:extLst>
          </p:cNvPr>
          <p:cNvSpPr>
            <a:spLocks noGrp="1"/>
          </p:cNvSpPr>
          <p:nvPr/>
        </p:nvSpPr>
        <p:spPr>
          <a:xfrm>
            <a:off x="22784057" y="16096389"/>
            <a:ext cx="6514017" cy="2857500"/>
          </a:xfrm>
          <a:prstGeom prst="rect">
            <a:avLst/>
          </a:prstGeom>
          <a:noFill/>
          <a:ln w="0">
            <a:noFill/>
            <a:prstDash val="solid"/>
          </a:ln>
        </p:spPr>
        <p:txBody>
          <a:bodyPr wrap="square" lIns="57150" tIns="38100" rIns="57150" bIns="38100" anchor="t">
            <a:noAutofit/>
          </a:bodyPr>
          <a:lstStyle/>
          <a:p>
            <a:pPr algn="l">
              <a:lnSpc>
                <a:spcPct val="100000"/>
              </a:lnSpc>
              <a:buNone/>
              <a:defRPr sz="2025" b="0" i="0">
                <a:solidFill>
                  <a:srgbClr val="1F2937"/>
                </a:solidFill>
                <a:latin typeface="Suisse Int'l"/>
                <a:ea typeface="Suisse Int'l"/>
                <a:cs typeface="Suisse Int'l"/>
              </a:defRPr>
            </a:pPr>
            <a:r>
              <a:rPr sz="2025" b="0" i="0" dirty="0">
                <a:solidFill>
                  <a:srgbClr val="1F2937"/>
                </a:solidFill>
                <a:latin typeface="Suisse Int'l"/>
                <a:ea typeface="Suisse Int'l"/>
                <a:cs typeface="Suisse Int'l"/>
              </a:rPr>
              <a:t>Retrieval method</a:t>
            </a:r>
          </a:p>
          <a:p>
            <a:pPr algn="l">
              <a:lnSpc>
                <a:spcPct val="100000"/>
              </a:lnSpc>
              <a:buNone/>
              <a:defRPr sz="2025" b="0" i="0">
                <a:solidFill>
                  <a:srgbClr val="1F2937"/>
                </a:solidFill>
                <a:latin typeface="Suisse Int'l"/>
                <a:ea typeface="Suisse Int'l"/>
                <a:cs typeface="Suisse Int'l"/>
              </a:defRPr>
            </a:pPr>
            <a:r>
              <a:rPr sz="2025" b="0" i="0" dirty="0">
                <a:solidFill>
                  <a:srgbClr val="1F2937"/>
                </a:solidFill>
                <a:latin typeface="Suisse Int'l"/>
                <a:ea typeface="Suisse Int'l"/>
                <a:cs typeface="Suisse Int'l"/>
              </a:rPr>
              <a:t>The method combines principal component analysis with an artificial neural network and follows the IKFS-2 ozone retrieval framework [Polyakov et al., 2023]. Inputs include spectral PCs for 660–1400 cm⁻¹ and the 1220–1370 cm⁻¹ methane band, plus satellite zenith angle, latitude, and surface pressure. TROPOMI/Sentinel-5P methane columns provide the training target [Veefkind et al., 2012].</a:t>
            </a:r>
          </a:p>
        </p:txBody>
      </p:sp>
      <p:sp>
        <p:nvSpPr>
          <p:cNvPr id="2203" name="optimization-summary">
            <a:extLst>
              <a:ext uri="{FF2B5EF4-FFF2-40B4-BE49-F238E27FC236}">
                <a16:creationId xmlns:a16="http://schemas.microsoft.com/office/drawing/2014/main" id="{5E3BC35A-280D-4EF9-8A51-95827B2EF8F0}"/>
              </a:ext>
            </a:extLst>
          </p:cNvPr>
          <p:cNvSpPr>
            <a:spLocks noGrp="1"/>
          </p:cNvSpPr>
          <p:nvPr/>
        </p:nvSpPr>
        <p:spPr>
          <a:xfrm>
            <a:off x="913667" y="18837816"/>
            <a:ext cx="9144000" cy="2190750"/>
          </a:xfrm>
          <a:prstGeom prst="rect">
            <a:avLst/>
          </a:prstGeom>
          <a:noFill/>
          <a:ln w="0">
            <a:noFill/>
            <a:prstDash val="solid"/>
          </a:ln>
        </p:spPr>
        <p:txBody>
          <a:bodyPr wrap="square" lIns="57150" tIns="38100" rIns="57150" bIns="38100" anchor="t">
            <a:noAutofit/>
          </a:bodyPr>
          <a:lstStyle/>
          <a:p>
            <a:pPr algn="just">
              <a:lnSpc>
                <a:spcPct val="100000"/>
              </a:lnSpc>
              <a:buNone/>
              <a:defRPr sz="2175" b="0" i="0">
                <a:solidFill>
                  <a:srgbClr val="1F2937"/>
                </a:solidFill>
                <a:latin typeface="Suisse Int'l"/>
                <a:ea typeface="Suisse Int'l"/>
                <a:cs typeface="Suisse Int'l"/>
              </a:defRPr>
            </a:pPr>
            <a:r>
              <a:rPr sz="2800" b="0" i="0" dirty="0">
                <a:solidFill>
                  <a:srgbClr val="1F2937"/>
                </a:solidFill>
                <a:latin typeface="Suisse Int'l"/>
                <a:ea typeface="Suisse Int'l"/>
                <a:cs typeface="Suisse Int'l"/>
              </a:rPr>
              <a:t>ANN structure and inputs were optimized by varying spectral intervals, principal component counts, and auxiliary predictors. SA is satellite zenith angle, P0 is surface pressure, </a:t>
            </a:r>
            <a:r>
              <a:rPr sz="2800" b="0" i="0" dirty="0" err="1">
                <a:solidFill>
                  <a:srgbClr val="1F2937"/>
                </a:solidFill>
                <a:latin typeface="Suisse Int'l"/>
                <a:ea typeface="Suisse Int'l"/>
                <a:cs typeface="Suisse Int'l"/>
              </a:rPr>
              <a:t>lat</a:t>
            </a:r>
            <a:r>
              <a:rPr sz="2800" b="0" i="0" dirty="0">
                <a:solidFill>
                  <a:srgbClr val="1F2937"/>
                </a:solidFill>
                <a:latin typeface="Suisse Int'l"/>
                <a:ea typeface="Suisse Int'l"/>
                <a:cs typeface="Suisse Int'l"/>
              </a:rPr>
              <a:t> is latitude, </a:t>
            </a:r>
            <a:r>
              <a:rPr sz="2800" b="0" i="0" dirty="0" err="1">
                <a:solidFill>
                  <a:srgbClr val="1F2937"/>
                </a:solidFill>
                <a:latin typeface="Suisse Int'l"/>
                <a:ea typeface="Suisse Int'l"/>
                <a:cs typeface="Suisse Int'l"/>
              </a:rPr>
              <a:t>dY</a:t>
            </a:r>
            <a:r>
              <a:rPr sz="2800" b="0" i="0" dirty="0">
                <a:solidFill>
                  <a:srgbClr val="1F2937"/>
                </a:solidFill>
                <a:latin typeface="Suisse Int'l"/>
                <a:ea typeface="Suisse Int'l"/>
                <a:cs typeface="Suisse Int'l"/>
              </a:rPr>
              <a:t> is day of year, and HN is the number of hidden-layer neurons.</a:t>
            </a:r>
          </a:p>
        </p:txBody>
      </p:sp>
      <p:graphicFrame>
        <p:nvGraphicFramePr>
          <p:cNvPr id="2277" name="Таблица 2276"/>
          <p:cNvGraphicFramePr/>
          <p:nvPr>
            <p:extLst>
              <p:ext uri="{D42A27DB-BD31-4B8C-83A1-F6EECF244321}">
                <p14:modId xmlns:p14="http://schemas.microsoft.com/office/powerpoint/2010/main" val="1484972144"/>
              </p:ext>
            </p:extLst>
          </p:nvPr>
        </p:nvGraphicFramePr>
        <p:xfrm>
          <a:off x="759745" y="21759811"/>
          <a:ext cx="9239250" cy="6310204"/>
        </p:xfrm>
        <a:graphic>
          <a:graphicData uri="http://schemas.openxmlformats.org/drawingml/2006/table">
            <a:tbl>
              <a:tblPr/>
              <a:tblGrid>
                <a:gridCol w="571500">
                  <a:extLst>
                    <a:ext uri="{9D8B030D-6E8A-4147-A177-3AD203B41FA5}">
                      <a16:colId xmlns:a16="http://schemas.microsoft.com/office/drawing/2014/main" val="20000"/>
                    </a:ext>
                  </a:extLst>
                </a:gridCol>
                <a:gridCol w="32385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238250">
                  <a:extLst>
                    <a:ext uri="{9D8B030D-6E8A-4147-A177-3AD203B41FA5}">
                      <a16:colId xmlns:a16="http://schemas.microsoft.com/office/drawing/2014/main" val="20003"/>
                    </a:ext>
                  </a:extLst>
                </a:gridCol>
                <a:gridCol w="1714500">
                  <a:extLst>
                    <a:ext uri="{9D8B030D-6E8A-4147-A177-3AD203B41FA5}">
                      <a16:colId xmlns:a16="http://schemas.microsoft.com/office/drawing/2014/main" val="20004"/>
                    </a:ext>
                  </a:extLst>
                </a:gridCol>
                <a:gridCol w="1714500">
                  <a:extLst>
                    <a:ext uri="{9D8B030D-6E8A-4147-A177-3AD203B41FA5}">
                      <a16:colId xmlns:a16="http://schemas.microsoft.com/office/drawing/2014/main" val="20005"/>
                    </a:ext>
                  </a:extLst>
                </a:gridCol>
              </a:tblGrid>
              <a:tr h="677333">
                <a:tc>
                  <a:txBody>
                    <a:bodyPr/>
                    <a:lstStyle/>
                    <a:p>
                      <a:r>
                        <a:rPr sz="2800" b="1">
                          <a:solidFill>
                            <a:srgbClr val="FFFFFF"/>
                          </a:solidFill>
                          <a:latin typeface="Suisse Int'l"/>
                          <a:ea typeface="Suisse Int'l"/>
                          <a:cs typeface="Suisse Int'l"/>
                        </a:rPr>
                        <a:t>No.</a:t>
                      </a:r>
                    </a:p>
                  </a:txBody>
                  <a:tcPr marL="28575" marR="28575" marT="19050" marB="19050">
                    <a:solidFill>
                      <a:srgbClr val="3D72B8"/>
                    </a:solidFill>
                  </a:tcPr>
                </a:tc>
                <a:tc>
                  <a:txBody>
                    <a:bodyPr/>
                    <a:lstStyle/>
                    <a:p>
                      <a:r>
                        <a:rPr sz="2800" b="1">
                          <a:solidFill>
                            <a:srgbClr val="FFFFFF"/>
                          </a:solidFill>
                          <a:latin typeface="Suisse Int'l"/>
                          <a:ea typeface="Suisse Int'l"/>
                          <a:cs typeface="Suisse Int'l"/>
                        </a:rPr>
                        <a:t>Predictors</a:t>
                      </a:r>
                    </a:p>
                  </a:txBody>
                  <a:tcPr marL="28575" marR="28575" marT="19050" marB="19050">
                    <a:solidFill>
                      <a:srgbClr val="3D72B8"/>
                    </a:solidFill>
                  </a:tcPr>
                </a:tc>
                <a:tc>
                  <a:txBody>
                    <a:bodyPr/>
                    <a:lstStyle/>
                    <a:p>
                      <a:r>
                        <a:rPr sz="2800" b="1">
                          <a:solidFill>
                            <a:srgbClr val="FFFFFF"/>
                          </a:solidFill>
                          <a:latin typeface="Suisse Int'l"/>
                          <a:ea typeface="Suisse Int'l"/>
                          <a:cs typeface="Suisse Int'l"/>
                        </a:rPr>
                        <a:t>HN</a:t>
                      </a:r>
                    </a:p>
                  </a:txBody>
                  <a:tcPr marL="28575" marR="28575" marT="19050" marB="19050">
                    <a:solidFill>
                      <a:srgbClr val="3D72B8"/>
                    </a:solidFill>
                  </a:tcPr>
                </a:tc>
                <a:tc>
                  <a:txBody>
                    <a:bodyPr/>
                    <a:lstStyle/>
                    <a:p>
                      <a:r>
                        <a:rPr sz="2800" b="1">
                          <a:solidFill>
                            <a:srgbClr val="FFFFFF"/>
                          </a:solidFill>
                          <a:latin typeface="Suisse Int'l"/>
                          <a:ea typeface="Suisse Int'l"/>
                          <a:cs typeface="Suisse Int'l"/>
                        </a:rPr>
                        <a:t>Coefficients</a:t>
                      </a:r>
                    </a:p>
                  </a:txBody>
                  <a:tcPr marL="28575" marR="28575" marT="19050" marB="19050">
                    <a:solidFill>
                      <a:srgbClr val="3D72B8"/>
                    </a:solidFill>
                  </a:tcPr>
                </a:tc>
                <a:tc>
                  <a:txBody>
                    <a:bodyPr/>
                    <a:lstStyle/>
                    <a:p>
                      <a:r>
                        <a:rPr sz="2800" b="1">
                          <a:solidFill>
                            <a:srgbClr val="FFFFFF"/>
                          </a:solidFill>
                          <a:latin typeface="Suisse Int'l"/>
                          <a:ea typeface="Suisse Int'l"/>
                          <a:cs typeface="Suisse Int'l"/>
                        </a:rPr>
                        <a:t>Epoch 100, ppb</a:t>
                      </a:r>
                    </a:p>
                  </a:txBody>
                  <a:tcPr marL="28575" marR="28575" marT="19050" marB="19050">
                    <a:solidFill>
                      <a:srgbClr val="3D72B8"/>
                    </a:solidFill>
                  </a:tcPr>
                </a:tc>
                <a:tc>
                  <a:txBody>
                    <a:bodyPr/>
                    <a:lstStyle/>
                    <a:p>
                      <a:r>
                        <a:rPr sz="2800" b="1">
                          <a:solidFill>
                            <a:srgbClr val="FFFFFF"/>
                          </a:solidFill>
                          <a:latin typeface="Suisse Int'l"/>
                          <a:ea typeface="Suisse Int'l"/>
                          <a:cs typeface="Suisse Int'l"/>
                        </a:rPr>
                        <a:t>Epoch 200, ppb</a:t>
                      </a:r>
                    </a:p>
                  </a:txBody>
                  <a:tcPr marL="28575" marR="28575" marT="19050" marB="19050">
                    <a:solidFill>
                      <a:srgbClr val="3D72B8"/>
                    </a:solidFill>
                  </a:tcPr>
                </a:tc>
                <a:extLst>
                  <a:ext uri="{0D108BD9-81ED-4DB2-BD59-A6C34878D82A}">
                    <a16:rowId xmlns:a16="http://schemas.microsoft.com/office/drawing/2014/main" val="10000"/>
                  </a:ext>
                </a:extLst>
              </a:tr>
              <a:tr h="677333">
                <a:tc>
                  <a:txBody>
                    <a:bodyPr/>
                    <a:lstStyle/>
                    <a:p>
                      <a:r>
                        <a:rPr sz="2800">
                          <a:solidFill>
                            <a:srgbClr val="1F2937"/>
                          </a:solidFill>
                          <a:latin typeface="Suisse Int'l"/>
                          <a:ea typeface="Suisse Int'l"/>
                          <a:cs typeface="Suisse Int'l"/>
                        </a:rPr>
                        <a:t>1</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SA+30+15</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1441</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25.5</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25.5</a:t>
                      </a:r>
                    </a:p>
                  </a:txBody>
                  <a:tcPr marL="28575" marR="28575" marT="19050" marB="19050">
                    <a:solidFill>
                      <a:srgbClr val="E9EEF6"/>
                    </a:solidFill>
                  </a:tcPr>
                </a:tc>
                <a:extLst>
                  <a:ext uri="{0D108BD9-81ED-4DB2-BD59-A6C34878D82A}">
                    <a16:rowId xmlns:a16="http://schemas.microsoft.com/office/drawing/2014/main" val="10001"/>
                  </a:ext>
                </a:extLst>
              </a:tr>
              <a:tr h="677333">
                <a:tc>
                  <a:txBody>
                    <a:bodyPr/>
                    <a:lstStyle/>
                    <a:p>
                      <a:r>
                        <a:rPr sz="2800">
                          <a:solidFill>
                            <a:srgbClr val="1F2937"/>
                          </a:solidFill>
                          <a:latin typeface="Suisse Int'l"/>
                          <a:ea typeface="Suisse Int'l"/>
                          <a:cs typeface="Suisse Int'l"/>
                        </a:rPr>
                        <a:t>2</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P0+SA+30+15</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1471</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24.6</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24.6</a:t>
                      </a:r>
                    </a:p>
                  </a:txBody>
                  <a:tcPr marL="28575" marR="28575" marT="19050" marB="19050">
                    <a:solidFill>
                      <a:srgbClr val="D5DFEF"/>
                    </a:solidFill>
                  </a:tcPr>
                </a:tc>
                <a:extLst>
                  <a:ext uri="{0D108BD9-81ED-4DB2-BD59-A6C34878D82A}">
                    <a16:rowId xmlns:a16="http://schemas.microsoft.com/office/drawing/2014/main" val="10002"/>
                  </a:ext>
                </a:extLst>
              </a:tr>
              <a:tr h="677333">
                <a:tc>
                  <a:txBody>
                    <a:bodyPr/>
                    <a:lstStyle/>
                    <a:p>
                      <a:r>
                        <a:rPr sz="2800">
                          <a:solidFill>
                            <a:srgbClr val="1F2937"/>
                          </a:solidFill>
                          <a:latin typeface="Suisse Int'l"/>
                          <a:ea typeface="Suisse Int'l"/>
                          <a:cs typeface="Suisse Int'l"/>
                        </a:rPr>
                        <a:t>3</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lat+SA+30+15</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1471</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24.34</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24.32</a:t>
                      </a:r>
                    </a:p>
                  </a:txBody>
                  <a:tcPr marL="28575" marR="28575" marT="19050" marB="19050">
                    <a:solidFill>
                      <a:srgbClr val="E9EEF6"/>
                    </a:solidFill>
                  </a:tcPr>
                </a:tc>
                <a:extLst>
                  <a:ext uri="{0D108BD9-81ED-4DB2-BD59-A6C34878D82A}">
                    <a16:rowId xmlns:a16="http://schemas.microsoft.com/office/drawing/2014/main" val="10003"/>
                  </a:ext>
                </a:extLst>
              </a:tr>
              <a:tr h="677333">
                <a:tc>
                  <a:txBody>
                    <a:bodyPr/>
                    <a:lstStyle/>
                    <a:p>
                      <a:r>
                        <a:rPr sz="2800">
                          <a:solidFill>
                            <a:srgbClr val="1F2937"/>
                          </a:solidFill>
                          <a:latin typeface="Suisse Int'l"/>
                          <a:ea typeface="Suisse Int'l"/>
                          <a:cs typeface="Suisse Int'l"/>
                        </a:rPr>
                        <a:t>4</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dY+SA+30+15</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1471</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25.19</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25.14</a:t>
                      </a:r>
                    </a:p>
                  </a:txBody>
                  <a:tcPr marL="28575" marR="28575" marT="19050" marB="19050">
                    <a:solidFill>
                      <a:srgbClr val="D5DFEF"/>
                    </a:solidFill>
                  </a:tcPr>
                </a:tc>
                <a:extLst>
                  <a:ext uri="{0D108BD9-81ED-4DB2-BD59-A6C34878D82A}">
                    <a16:rowId xmlns:a16="http://schemas.microsoft.com/office/drawing/2014/main" val="10004"/>
                  </a:ext>
                </a:extLst>
              </a:tr>
              <a:tr h="677333">
                <a:tc>
                  <a:txBody>
                    <a:bodyPr/>
                    <a:lstStyle/>
                    <a:p>
                      <a:r>
                        <a:rPr sz="2800">
                          <a:solidFill>
                            <a:srgbClr val="1F2937"/>
                          </a:solidFill>
                          <a:latin typeface="Suisse Int'l"/>
                          <a:ea typeface="Suisse Int'l"/>
                          <a:cs typeface="Suisse Int'l"/>
                        </a:rPr>
                        <a:t>5</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dY+P0+SA+30+15</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1501</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23.98</a:t>
                      </a:r>
                    </a:p>
                  </a:txBody>
                  <a:tcPr marL="28575" marR="28575" marT="19050" marB="19050">
                    <a:solidFill>
                      <a:srgbClr val="E9EEF6"/>
                    </a:solidFill>
                  </a:tcPr>
                </a:tc>
                <a:tc>
                  <a:txBody>
                    <a:bodyPr/>
                    <a:lstStyle/>
                    <a:p>
                      <a:r>
                        <a:rPr sz="2800">
                          <a:solidFill>
                            <a:srgbClr val="1F2937"/>
                          </a:solidFill>
                          <a:latin typeface="Suisse Int'l"/>
                          <a:ea typeface="Suisse Int'l"/>
                          <a:cs typeface="Suisse Int'l"/>
                        </a:rPr>
                        <a:t>23.95</a:t>
                      </a:r>
                    </a:p>
                  </a:txBody>
                  <a:tcPr marL="28575" marR="28575" marT="19050" marB="19050">
                    <a:solidFill>
                      <a:srgbClr val="E9EEF6"/>
                    </a:solidFill>
                  </a:tcPr>
                </a:tc>
                <a:extLst>
                  <a:ext uri="{0D108BD9-81ED-4DB2-BD59-A6C34878D82A}">
                    <a16:rowId xmlns:a16="http://schemas.microsoft.com/office/drawing/2014/main" val="10005"/>
                  </a:ext>
                </a:extLst>
              </a:tr>
              <a:tr h="677333">
                <a:tc>
                  <a:txBody>
                    <a:bodyPr/>
                    <a:lstStyle/>
                    <a:p>
                      <a:r>
                        <a:rPr sz="2800">
                          <a:solidFill>
                            <a:srgbClr val="1F2937"/>
                          </a:solidFill>
                          <a:latin typeface="Suisse Int'l"/>
                          <a:ea typeface="Suisse Int'l"/>
                          <a:cs typeface="Suisse Int'l"/>
                        </a:rPr>
                        <a:t>6</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dY+lat+SA+30+15</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1501</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24.45</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24.42</a:t>
                      </a:r>
                    </a:p>
                  </a:txBody>
                  <a:tcPr marL="28575" marR="28575" marT="19050" marB="19050">
                    <a:solidFill>
                      <a:srgbClr val="D5DFEF"/>
                    </a:solidFill>
                  </a:tcPr>
                </a:tc>
                <a:extLst>
                  <a:ext uri="{0D108BD9-81ED-4DB2-BD59-A6C34878D82A}">
                    <a16:rowId xmlns:a16="http://schemas.microsoft.com/office/drawing/2014/main" val="10006"/>
                  </a:ext>
                </a:extLst>
              </a:tr>
              <a:tr h="677333">
                <a:tc>
                  <a:txBody>
                    <a:bodyPr/>
                    <a:lstStyle/>
                    <a:p>
                      <a:r>
                        <a:rPr sz="2800" b="1">
                          <a:solidFill>
                            <a:srgbClr val="C92127"/>
                          </a:solidFill>
                          <a:latin typeface="Suisse Int'l"/>
                          <a:ea typeface="Suisse Int'l"/>
                          <a:cs typeface="Suisse Int'l"/>
                        </a:rPr>
                        <a:t>7</a:t>
                      </a:r>
                    </a:p>
                  </a:txBody>
                  <a:tcPr marL="28575" marR="28575" marT="19050" marB="19050">
                    <a:solidFill>
                      <a:srgbClr val="E8F4F1"/>
                    </a:solidFill>
                  </a:tcPr>
                </a:tc>
                <a:tc>
                  <a:txBody>
                    <a:bodyPr/>
                    <a:lstStyle/>
                    <a:p>
                      <a:r>
                        <a:rPr sz="2800" b="1">
                          <a:solidFill>
                            <a:srgbClr val="C92127"/>
                          </a:solidFill>
                          <a:latin typeface="Suisse Int'l"/>
                          <a:ea typeface="Suisse Int'l"/>
                          <a:cs typeface="Suisse Int'l"/>
                        </a:rPr>
                        <a:t>P0+lat+SA+30+15</a:t>
                      </a:r>
                    </a:p>
                  </a:txBody>
                  <a:tcPr marL="28575" marR="28575" marT="19050" marB="19050">
                    <a:solidFill>
                      <a:srgbClr val="E8F4F1"/>
                    </a:solidFill>
                  </a:tcPr>
                </a:tc>
                <a:tc>
                  <a:txBody>
                    <a:bodyPr/>
                    <a:lstStyle/>
                    <a:p>
                      <a:r>
                        <a:rPr sz="2800" b="1">
                          <a:solidFill>
                            <a:srgbClr val="C92127"/>
                          </a:solidFill>
                          <a:latin typeface="Suisse Int'l"/>
                          <a:ea typeface="Suisse Int'l"/>
                          <a:cs typeface="Suisse Int'l"/>
                        </a:rPr>
                        <a:t>30</a:t>
                      </a:r>
                    </a:p>
                  </a:txBody>
                  <a:tcPr marL="28575" marR="28575" marT="19050" marB="19050">
                    <a:solidFill>
                      <a:srgbClr val="E8F4F1"/>
                    </a:solidFill>
                  </a:tcPr>
                </a:tc>
                <a:tc>
                  <a:txBody>
                    <a:bodyPr/>
                    <a:lstStyle/>
                    <a:p>
                      <a:r>
                        <a:rPr sz="2800" b="1">
                          <a:solidFill>
                            <a:srgbClr val="C92127"/>
                          </a:solidFill>
                          <a:latin typeface="Suisse Int'l"/>
                          <a:ea typeface="Suisse Int'l"/>
                          <a:cs typeface="Suisse Int'l"/>
                        </a:rPr>
                        <a:t>1501</a:t>
                      </a:r>
                    </a:p>
                  </a:txBody>
                  <a:tcPr marL="28575" marR="28575" marT="19050" marB="19050">
                    <a:solidFill>
                      <a:srgbClr val="E8F4F1"/>
                    </a:solidFill>
                  </a:tcPr>
                </a:tc>
                <a:tc>
                  <a:txBody>
                    <a:bodyPr/>
                    <a:lstStyle/>
                    <a:p>
                      <a:r>
                        <a:rPr sz="2800" b="1">
                          <a:solidFill>
                            <a:srgbClr val="C92127"/>
                          </a:solidFill>
                          <a:latin typeface="Suisse Int'l"/>
                          <a:ea typeface="Suisse Int'l"/>
                          <a:cs typeface="Suisse Int'l"/>
                        </a:rPr>
                        <a:t>23.43</a:t>
                      </a:r>
                    </a:p>
                  </a:txBody>
                  <a:tcPr marL="28575" marR="28575" marT="19050" marB="19050">
                    <a:solidFill>
                      <a:srgbClr val="E8F4F1"/>
                    </a:solidFill>
                  </a:tcPr>
                </a:tc>
                <a:tc>
                  <a:txBody>
                    <a:bodyPr/>
                    <a:lstStyle/>
                    <a:p>
                      <a:r>
                        <a:rPr sz="2800" b="1">
                          <a:solidFill>
                            <a:srgbClr val="C92127"/>
                          </a:solidFill>
                          <a:latin typeface="Suisse Int'l"/>
                          <a:ea typeface="Suisse Int'l"/>
                          <a:cs typeface="Suisse Int'l"/>
                        </a:rPr>
                        <a:t>23.37</a:t>
                      </a:r>
                    </a:p>
                  </a:txBody>
                  <a:tcPr marL="28575" marR="28575" marT="19050" marB="19050">
                    <a:solidFill>
                      <a:srgbClr val="E8F4F1"/>
                    </a:solidFill>
                  </a:tcPr>
                </a:tc>
                <a:extLst>
                  <a:ext uri="{0D108BD9-81ED-4DB2-BD59-A6C34878D82A}">
                    <a16:rowId xmlns:a16="http://schemas.microsoft.com/office/drawing/2014/main" val="10007"/>
                  </a:ext>
                </a:extLst>
              </a:tr>
              <a:tr h="677333">
                <a:tc>
                  <a:txBody>
                    <a:bodyPr/>
                    <a:lstStyle/>
                    <a:p>
                      <a:r>
                        <a:rPr sz="2800">
                          <a:solidFill>
                            <a:srgbClr val="1F2937"/>
                          </a:solidFill>
                          <a:latin typeface="Suisse Int'l"/>
                          <a:ea typeface="Suisse Int'l"/>
                          <a:cs typeface="Suisse Int'l"/>
                        </a:rPr>
                        <a:t>8</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dY+P0+lat+SA+30+15</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30</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1531</a:t>
                      </a:r>
                    </a:p>
                  </a:txBody>
                  <a:tcPr marL="28575" marR="28575" marT="19050" marB="19050">
                    <a:solidFill>
                      <a:srgbClr val="D5DFEF"/>
                    </a:solidFill>
                  </a:tcPr>
                </a:tc>
                <a:tc>
                  <a:txBody>
                    <a:bodyPr/>
                    <a:lstStyle/>
                    <a:p>
                      <a:r>
                        <a:rPr sz="2800">
                          <a:solidFill>
                            <a:srgbClr val="1F2937"/>
                          </a:solidFill>
                          <a:latin typeface="Suisse Int'l"/>
                          <a:ea typeface="Suisse Int'l"/>
                          <a:cs typeface="Suisse Int'l"/>
                        </a:rPr>
                        <a:t>23.31</a:t>
                      </a:r>
                    </a:p>
                  </a:txBody>
                  <a:tcPr marL="28575" marR="28575" marT="19050" marB="19050">
                    <a:solidFill>
                      <a:srgbClr val="D5DFEF"/>
                    </a:solidFill>
                  </a:tcPr>
                </a:tc>
                <a:tc>
                  <a:txBody>
                    <a:bodyPr/>
                    <a:lstStyle/>
                    <a:p>
                      <a:r>
                        <a:rPr sz="2800" dirty="0">
                          <a:solidFill>
                            <a:srgbClr val="1F2937"/>
                          </a:solidFill>
                          <a:latin typeface="Suisse Int'l"/>
                          <a:ea typeface="Suisse Int'l"/>
                          <a:cs typeface="Suisse Int'l"/>
                        </a:rPr>
                        <a:t>23.28</a:t>
                      </a:r>
                    </a:p>
                  </a:txBody>
                  <a:tcPr marL="28575" marR="28575" marT="19050" marB="19050">
                    <a:solidFill>
                      <a:srgbClr val="D5DFEF"/>
                    </a:solidFill>
                  </a:tcPr>
                </a:tc>
                <a:extLst>
                  <a:ext uri="{0D108BD9-81ED-4DB2-BD59-A6C34878D82A}">
                    <a16:rowId xmlns:a16="http://schemas.microsoft.com/office/drawing/2014/main" val="10008"/>
                  </a:ext>
                </a:extLst>
              </a:tr>
            </a:tbl>
          </a:graphicData>
        </a:graphic>
      </p:graphicFrame>
      <p:sp>
        <p:nvSpPr>
          <p:cNvPr id="2205" name="optimal-note">
            <a:extLst>
              <a:ext uri="{FF2B5EF4-FFF2-40B4-BE49-F238E27FC236}">
                <a16:creationId xmlns:a16="http://schemas.microsoft.com/office/drawing/2014/main" id="{E1D7341C-57B0-48F1-A7B7-8CADCA2B908D}"/>
              </a:ext>
            </a:extLst>
          </p:cNvPr>
          <p:cNvSpPr>
            <a:spLocks noGrp="1"/>
          </p:cNvSpPr>
          <p:nvPr/>
        </p:nvSpPr>
        <p:spPr>
          <a:xfrm>
            <a:off x="989620" y="28412604"/>
            <a:ext cx="9048750" cy="1381125"/>
          </a:xfrm>
          <a:prstGeom prst="rect">
            <a:avLst/>
          </a:prstGeom>
          <a:noFill/>
          <a:ln w="0">
            <a:noFill/>
            <a:prstDash val="solid"/>
          </a:ln>
        </p:spPr>
        <p:txBody>
          <a:bodyPr wrap="square" lIns="57150" tIns="38100" rIns="57150" bIns="38100" anchor="t">
            <a:noAutofit/>
          </a:bodyPr>
          <a:lstStyle/>
          <a:p>
            <a:pPr algn="l">
              <a:lnSpc>
                <a:spcPct val="100000"/>
              </a:lnSpc>
              <a:buNone/>
              <a:defRPr sz="2100" b="1" i="0">
                <a:solidFill>
                  <a:srgbClr val="C92127"/>
                </a:solidFill>
                <a:latin typeface="Suisse Int'l"/>
                <a:ea typeface="Suisse Int'l"/>
                <a:cs typeface="Suisse Int'l"/>
              </a:defRPr>
            </a:pPr>
            <a:r>
              <a:rPr sz="3200" b="1" i="0" dirty="0">
                <a:solidFill>
                  <a:srgbClr val="C92127"/>
                </a:solidFill>
                <a:latin typeface="Suisse Int'l"/>
                <a:ea typeface="Suisse Int'l"/>
                <a:cs typeface="Suisse Int'l"/>
              </a:rPr>
              <a:t>Lowest error: P0+lat+SA+30+15, 30 hidden neurons, 1501 coefficients, 23.43 ppb at epoch 100 and 23.37 ppb at epoch 200.</a:t>
            </a:r>
          </a:p>
        </p:txBody>
      </p:sp>
      <p:sp>
        <p:nvSpPr>
          <p:cNvPr id="2206" name="keras-note">
            <a:extLst>
              <a:ext uri="{FF2B5EF4-FFF2-40B4-BE49-F238E27FC236}">
                <a16:creationId xmlns:a16="http://schemas.microsoft.com/office/drawing/2014/main" id="{188E059B-5E2F-4E76-8736-550FB36D7648}"/>
              </a:ext>
            </a:extLst>
          </p:cNvPr>
          <p:cNvSpPr>
            <a:spLocks noGrp="1"/>
          </p:cNvSpPr>
          <p:nvPr/>
        </p:nvSpPr>
        <p:spPr>
          <a:xfrm>
            <a:off x="938332" y="30718125"/>
            <a:ext cx="9048750" cy="1809750"/>
          </a:xfrm>
          <a:prstGeom prst="rect">
            <a:avLst/>
          </a:prstGeom>
          <a:noFill/>
          <a:ln w="0">
            <a:noFill/>
            <a:prstDash val="solid"/>
          </a:ln>
        </p:spPr>
        <p:txBody>
          <a:bodyPr wrap="square" lIns="57150" tIns="38100" rIns="57150" bIns="38100" anchor="t">
            <a:noAutofit/>
          </a:bodyPr>
          <a:lstStyle/>
          <a:p>
            <a:pPr algn="just">
              <a:lnSpc>
                <a:spcPct val="100000"/>
              </a:lnSpc>
              <a:buNone/>
              <a:defRPr sz="2175"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Two ANN implementations were tested. Keras trained faster and produced a more accurate approximation than the original implementation [Polyakov et al., 2023].</a:t>
            </a:r>
          </a:p>
        </p:txBody>
      </p:sp>
      <p:sp>
        <p:nvSpPr>
          <p:cNvPr id="2207" name="validation-title">
            <a:extLst>
              <a:ext uri="{FF2B5EF4-FFF2-40B4-BE49-F238E27FC236}">
                <a16:creationId xmlns:a16="http://schemas.microsoft.com/office/drawing/2014/main" id="{C7190B8D-1CFF-486C-ADEB-7B8F0C0AA06E}"/>
              </a:ext>
            </a:extLst>
          </p:cNvPr>
          <p:cNvSpPr>
            <a:spLocks noGrp="1"/>
          </p:cNvSpPr>
          <p:nvPr/>
        </p:nvSpPr>
        <p:spPr>
          <a:xfrm>
            <a:off x="10668000" y="18907125"/>
            <a:ext cx="18478500" cy="666750"/>
          </a:xfrm>
          <a:prstGeom prst="rect">
            <a:avLst/>
          </a:prstGeom>
          <a:noFill/>
          <a:ln w="0">
            <a:noFill/>
            <a:prstDash val="solid"/>
          </a:ln>
        </p:spPr>
        <p:txBody>
          <a:bodyPr wrap="square" lIns="57150" tIns="38100" rIns="57150" bIns="38100" anchor="t">
            <a:noAutofit/>
          </a:bodyPr>
          <a:lstStyle/>
          <a:p>
            <a:pPr algn="ctr">
              <a:lnSpc>
                <a:spcPct val="100000"/>
              </a:lnSpc>
              <a:buNone/>
              <a:defRPr sz="2550" b="1" i="0">
                <a:solidFill>
                  <a:srgbClr val="12695D"/>
                </a:solidFill>
                <a:latin typeface="Suisse Int'l"/>
                <a:ea typeface="Suisse Int'l"/>
                <a:cs typeface="Suisse Int'l"/>
              </a:defRPr>
            </a:pPr>
            <a:r>
              <a:rPr sz="3200" b="1" i="0" dirty="0">
                <a:solidFill>
                  <a:srgbClr val="12695D"/>
                </a:solidFill>
                <a:latin typeface="Suisse Int'l"/>
                <a:ea typeface="Suisse Int'l"/>
                <a:cs typeface="Suisse Int'l"/>
              </a:rPr>
              <a:t>Validation against independent ground-based observations</a:t>
            </a:r>
          </a:p>
        </p:txBody>
      </p:sp>
      <p:sp>
        <p:nvSpPr>
          <p:cNvPr id="2208" name="validation-body">
            <a:extLst>
              <a:ext uri="{FF2B5EF4-FFF2-40B4-BE49-F238E27FC236}">
                <a16:creationId xmlns:a16="http://schemas.microsoft.com/office/drawing/2014/main" id="{B1B22796-6B91-40F0-AC99-092037C88897}"/>
              </a:ext>
            </a:extLst>
          </p:cNvPr>
          <p:cNvSpPr>
            <a:spLocks noGrp="1"/>
          </p:cNvSpPr>
          <p:nvPr/>
        </p:nvSpPr>
        <p:spPr>
          <a:xfrm>
            <a:off x="11022623" y="19616706"/>
            <a:ext cx="18097500" cy="3429000"/>
          </a:xfrm>
          <a:prstGeom prst="rect">
            <a:avLst/>
          </a:prstGeom>
          <a:noFill/>
          <a:ln w="0">
            <a:noFill/>
            <a:prstDash val="solid"/>
          </a:ln>
        </p:spPr>
        <p:txBody>
          <a:bodyPr wrap="square" lIns="57150" tIns="38100" rIns="57150" bIns="38100" anchor="t">
            <a:noAutofit/>
          </a:bodyPr>
          <a:lstStyle/>
          <a:p>
            <a:pPr algn="just">
              <a:lnSpc>
                <a:spcPct val="100000"/>
              </a:lnSpc>
              <a:buNone/>
              <a:defRPr sz="2175"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NDACC: 20 stations and more than 107,000 matchups. Mean station differences ranged from −0.8% to 6.3%, with standard deviations of 1.1–5.7%. Both values fell below 3.5% after excluding Arrival and Harestua.</a:t>
            </a:r>
          </a:p>
          <a:p>
            <a:pPr algn="just">
              <a:lnSpc>
                <a:spcPct val="100000"/>
              </a:lnSpc>
              <a:buNone/>
              <a:defRPr sz="2175"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TCCON: 30 stations. Mean differences ranged from −0.8% to 4.0%, with standard deviations of 0.3–1.5%. Excluding Lauder and Réunion narrowed the mean differences to −0.8% to 2.5%.</a:t>
            </a:r>
          </a:p>
          <a:p>
            <a:pPr algn="just">
              <a:lnSpc>
                <a:spcPct val="100000"/>
              </a:lnSpc>
              <a:buNone/>
              <a:defRPr sz="2175"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The 50 km and 3 h collocation window and local elevation differences explain most discrepancies. Overall retrieval uncertainty is 1–1.5%.</a:t>
            </a:r>
          </a:p>
        </p:txBody>
      </p:sp>
      <p:sp>
        <p:nvSpPr>
          <p:cNvPr id="2209" name="maps-caption">
            <a:extLst>
              <a:ext uri="{FF2B5EF4-FFF2-40B4-BE49-F238E27FC236}">
                <a16:creationId xmlns:a16="http://schemas.microsoft.com/office/drawing/2014/main" id="{9123D2DB-F72F-4EF5-8BB5-8256200C697B}"/>
              </a:ext>
            </a:extLst>
          </p:cNvPr>
          <p:cNvSpPr>
            <a:spLocks noGrp="1"/>
          </p:cNvSpPr>
          <p:nvPr/>
        </p:nvSpPr>
        <p:spPr>
          <a:xfrm>
            <a:off x="10763250" y="23193375"/>
            <a:ext cx="18288000" cy="666750"/>
          </a:xfrm>
          <a:prstGeom prst="rect">
            <a:avLst/>
          </a:prstGeom>
          <a:noFill/>
          <a:ln w="0">
            <a:noFill/>
            <a:prstDash val="solid"/>
          </a:ln>
        </p:spPr>
        <p:txBody>
          <a:bodyPr wrap="square" lIns="57150" tIns="38100" rIns="57150" bIns="38100" anchor="t">
            <a:noAutofit/>
          </a:bodyPr>
          <a:lstStyle/>
          <a:p>
            <a:pPr algn="ctr">
              <a:lnSpc>
                <a:spcPct val="100000"/>
              </a:lnSpc>
              <a:buNone/>
              <a:defRPr sz="2175" b="1" i="0">
                <a:solidFill>
                  <a:srgbClr val="1F2937"/>
                </a:solidFill>
                <a:latin typeface="Suisse Int'l"/>
                <a:ea typeface="Suisse Int'l"/>
                <a:cs typeface="Suisse Int'l"/>
              </a:defRPr>
            </a:pPr>
            <a:r>
              <a:rPr sz="3200" b="1" i="0" dirty="0">
                <a:solidFill>
                  <a:srgbClr val="1F2937"/>
                </a:solidFill>
                <a:latin typeface="Suisse Int'l"/>
                <a:ea typeface="Suisse Int'l"/>
                <a:cs typeface="Suisse Int'l"/>
              </a:rPr>
              <a:t>Monthly mean CH₄ total columns for 2015–2022, January to December from left to right and top to bottom</a:t>
            </a:r>
          </a:p>
        </p:txBody>
      </p:sp>
      <p:pic>
        <p:nvPicPr>
          <p:cNvPr id="2283" name="Рисунок 2282"/>
          <p:cNvPicPr>
            <a:picLocks noChangeAspect="1"/>
          </p:cNvPicPr>
          <p:nvPr/>
        </p:nvPicPr>
        <p:blipFill>
          <a:blip r:embed="rId10"/>
          <a:srcRect t="3661" b="3661"/>
          <a:stretch>
            <a:fillRect/>
          </a:stretch>
        </p:blipFill>
        <p:spPr>
          <a:xfrm>
            <a:off x="10810875" y="24174450"/>
            <a:ext cx="4429125" cy="2971800"/>
          </a:xfrm>
          <a:prstGeom prst="rect">
            <a:avLst/>
          </a:prstGeom>
        </p:spPr>
      </p:pic>
      <p:sp>
        <p:nvSpPr>
          <p:cNvPr id="2211" name="month-1">
            <a:extLst>
              <a:ext uri="{FF2B5EF4-FFF2-40B4-BE49-F238E27FC236}">
                <a16:creationId xmlns:a16="http://schemas.microsoft.com/office/drawing/2014/main" id="{287BCA6D-F419-46E5-A354-43ED2C20FECE}"/>
              </a:ext>
            </a:extLst>
          </p:cNvPr>
          <p:cNvSpPr>
            <a:spLocks noGrp="1"/>
          </p:cNvSpPr>
          <p:nvPr/>
        </p:nvSpPr>
        <p:spPr>
          <a:xfrm>
            <a:off x="10810875" y="2390775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January</a:t>
            </a:r>
          </a:p>
        </p:txBody>
      </p:sp>
      <p:pic>
        <p:nvPicPr>
          <p:cNvPr id="2285" name="Рисунок 2284"/>
          <p:cNvPicPr>
            <a:picLocks noChangeAspect="1"/>
          </p:cNvPicPr>
          <p:nvPr/>
        </p:nvPicPr>
        <p:blipFill>
          <a:blip r:embed="rId11"/>
          <a:srcRect t="3661" b="3661"/>
          <a:stretch>
            <a:fillRect/>
          </a:stretch>
        </p:blipFill>
        <p:spPr>
          <a:xfrm>
            <a:off x="15430500" y="24174450"/>
            <a:ext cx="4429125" cy="2971800"/>
          </a:xfrm>
          <a:prstGeom prst="rect">
            <a:avLst/>
          </a:prstGeom>
        </p:spPr>
      </p:pic>
      <p:sp>
        <p:nvSpPr>
          <p:cNvPr id="2213" name="month-2">
            <a:extLst>
              <a:ext uri="{FF2B5EF4-FFF2-40B4-BE49-F238E27FC236}">
                <a16:creationId xmlns:a16="http://schemas.microsoft.com/office/drawing/2014/main" id="{11FB8F8B-CC08-4F67-9CF7-672C4EF1B54F}"/>
              </a:ext>
            </a:extLst>
          </p:cNvPr>
          <p:cNvSpPr>
            <a:spLocks noGrp="1"/>
          </p:cNvSpPr>
          <p:nvPr/>
        </p:nvSpPr>
        <p:spPr>
          <a:xfrm>
            <a:off x="15430500" y="2390775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February</a:t>
            </a:r>
          </a:p>
        </p:txBody>
      </p:sp>
      <p:pic>
        <p:nvPicPr>
          <p:cNvPr id="2287" name="Рисунок 2286"/>
          <p:cNvPicPr>
            <a:picLocks noChangeAspect="1"/>
          </p:cNvPicPr>
          <p:nvPr/>
        </p:nvPicPr>
        <p:blipFill>
          <a:blip r:embed="rId12"/>
          <a:srcRect t="3661" b="3661"/>
          <a:stretch>
            <a:fillRect/>
          </a:stretch>
        </p:blipFill>
        <p:spPr>
          <a:xfrm>
            <a:off x="20050125" y="24174450"/>
            <a:ext cx="4429125" cy="2971800"/>
          </a:xfrm>
          <a:prstGeom prst="rect">
            <a:avLst/>
          </a:prstGeom>
        </p:spPr>
      </p:pic>
      <p:sp>
        <p:nvSpPr>
          <p:cNvPr id="2215" name="month-3">
            <a:extLst>
              <a:ext uri="{FF2B5EF4-FFF2-40B4-BE49-F238E27FC236}">
                <a16:creationId xmlns:a16="http://schemas.microsoft.com/office/drawing/2014/main" id="{671FCD60-742E-4142-ACF1-E3036695752D}"/>
              </a:ext>
            </a:extLst>
          </p:cNvPr>
          <p:cNvSpPr>
            <a:spLocks noGrp="1"/>
          </p:cNvSpPr>
          <p:nvPr/>
        </p:nvSpPr>
        <p:spPr>
          <a:xfrm>
            <a:off x="20050125" y="2390775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March</a:t>
            </a:r>
          </a:p>
        </p:txBody>
      </p:sp>
      <p:pic>
        <p:nvPicPr>
          <p:cNvPr id="2289" name="Рисунок 2288"/>
          <p:cNvPicPr>
            <a:picLocks noChangeAspect="1"/>
          </p:cNvPicPr>
          <p:nvPr/>
        </p:nvPicPr>
        <p:blipFill>
          <a:blip r:embed="rId13"/>
          <a:srcRect t="3661" b="3661"/>
          <a:stretch>
            <a:fillRect/>
          </a:stretch>
        </p:blipFill>
        <p:spPr>
          <a:xfrm>
            <a:off x="24669750" y="24174450"/>
            <a:ext cx="4429125" cy="2971800"/>
          </a:xfrm>
          <a:prstGeom prst="rect">
            <a:avLst/>
          </a:prstGeom>
        </p:spPr>
      </p:pic>
      <p:sp>
        <p:nvSpPr>
          <p:cNvPr id="2217" name="month-4">
            <a:extLst>
              <a:ext uri="{FF2B5EF4-FFF2-40B4-BE49-F238E27FC236}">
                <a16:creationId xmlns:a16="http://schemas.microsoft.com/office/drawing/2014/main" id="{94F4188E-9888-49AE-9842-FE0D57BA529C}"/>
              </a:ext>
            </a:extLst>
          </p:cNvPr>
          <p:cNvSpPr>
            <a:spLocks noGrp="1"/>
          </p:cNvSpPr>
          <p:nvPr/>
        </p:nvSpPr>
        <p:spPr>
          <a:xfrm>
            <a:off x="24669750" y="2390775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April</a:t>
            </a:r>
          </a:p>
        </p:txBody>
      </p:sp>
      <p:pic>
        <p:nvPicPr>
          <p:cNvPr id="2291" name="Рисунок 2290"/>
          <p:cNvPicPr>
            <a:picLocks noChangeAspect="1"/>
          </p:cNvPicPr>
          <p:nvPr/>
        </p:nvPicPr>
        <p:blipFill>
          <a:blip r:embed="rId14"/>
          <a:srcRect t="3661" b="3661"/>
          <a:stretch>
            <a:fillRect/>
          </a:stretch>
        </p:blipFill>
        <p:spPr>
          <a:xfrm>
            <a:off x="10810875" y="27746325"/>
            <a:ext cx="4429125" cy="2971800"/>
          </a:xfrm>
          <a:prstGeom prst="rect">
            <a:avLst/>
          </a:prstGeom>
        </p:spPr>
      </p:pic>
      <p:sp>
        <p:nvSpPr>
          <p:cNvPr id="2219" name="month-5">
            <a:extLst>
              <a:ext uri="{FF2B5EF4-FFF2-40B4-BE49-F238E27FC236}">
                <a16:creationId xmlns:a16="http://schemas.microsoft.com/office/drawing/2014/main" id="{66F534BA-368C-4FF2-8230-E4D630985503}"/>
              </a:ext>
            </a:extLst>
          </p:cNvPr>
          <p:cNvSpPr>
            <a:spLocks noGrp="1"/>
          </p:cNvSpPr>
          <p:nvPr/>
        </p:nvSpPr>
        <p:spPr>
          <a:xfrm>
            <a:off x="10810875" y="27479625"/>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May</a:t>
            </a:r>
          </a:p>
        </p:txBody>
      </p:sp>
      <p:pic>
        <p:nvPicPr>
          <p:cNvPr id="2293" name="Рисунок 2292"/>
          <p:cNvPicPr>
            <a:picLocks noChangeAspect="1"/>
          </p:cNvPicPr>
          <p:nvPr/>
        </p:nvPicPr>
        <p:blipFill>
          <a:blip r:embed="rId15"/>
          <a:srcRect t="3700" b="3700"/>
          <a:stretch>
            <a:fillRect/>
          </a:stretch>
        </p:blipFill>
        <p:spPr>
          <a:xfrm>
            <a:off x="15430500" y="27746325"/>
            <a:ext cx="4429125" cy="2971800"/>
          </a:xfrm>
          <a:prstGeom prst="rect">
            <a:avLst/>
          </a:prstGeom>
        </p:spPr>
      </p:pic>
      <p:sp>
        <p:nvSpPr>
          <p:cNvPr id="2221" name="month-6">
            <a:extLst>
              <a:ext uri="{FF2B5EF4-FFF2-40B4-BE49-F238E27FC236}">
                <a16:creationId xmlns:a16="http://schemas.microsoft.com/office/drawing/2014/main" id="{724EC12F-4B8B-4D01-9FD2-97026471F63F}"/>
              </a:ext>
            </a:extLst>
          </p:cNvPr>
          <p:cNvSpPr>
            <a:spLocks noGrp="1"/>
          </p:cNvSpPr>
          <p:nvPr/>
        </p:nvSpPr>
        <p:spPr>
          <a:xfrm>
            <a:off x="15430500" y="27479625"/>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June</a:t>
            </a:r>
          </a:p>
        </p:txBody>
      </p:sp>
      <p:pic>
        <p:nvPicPr>
          <p:cNvPr id="2295" name="Рисунок 2294"/>
          <p:cNvPicPr>
            <a:picLocks noChangeAspect="1"/>
          </p:cNvPicPr>
          <p:nvPr/>
        </p:nvPicPr>
        <p:blipFill>
          <a:blip r:embed="rId16"/>
          <a:srcRect t="3661" b="3661"/>
          <a:stretch>
            <a:fillRect/>
          </a:stretch>
        </p:blipFill>
        <p:spPr>
          <a:xfrm>
            <a:off x="20050125" y="27746325"/>
            <a:ext cx="4429125" cy="2971800"/>
          </a:xfrm>
          <a:prstGeom prst="rect">
            <a:avLst/>
          </a:prstGeom>
        </p:spPr>
      </p:pic>
      <p:sp>
        <p:nvSpPr>
          <p:cNvPr id="2223" name="month-7">
            <a:extLst>
              <a:ext uri="{FF2B5EF4-FFF2-40B4-BE49-F238E27FC236}">
                <a16:creationId xmlns:a16="http://schemas.microsoft.com/office/drawing/2014/main" id="{4AB102AB-BED5-469F-A6C8-EC23AA8B00FF}"/>
              </a:ext>
            </a:extLst>
          </p:cNvPr>
          <p:cNvSpPr>
            <a:spLocks noGrp="1"/>
          </p:cNvSpPr>
          <p:nvPr/>
        </p:nvSpPr>
        <p:spPr>
          <a:xfrm>
            <a:off x="20050125" y="27479625"/>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July</a:t>
            </a:r>
          </a:p>
        </p:txBody>
      </p:sp>
      <p:pic>
        <p:nvPicPr>
          <p:cNvPr id="2297" name="Рисунок 2296"/>
          <p:cNvPicPr>
            <a:picLocks noChangeAspect="1"/>
          </p:cNvPicPr>
          <p:nvPr/>
        </p:nvPicPr>
        <p:blipFill>
          <a:blip r:embed="rId17"/>
          <a:srcRect t="3661" b="3661"/>
          <a:stretch>
            <a:fillRect/>
          </a:stretch>
        </p:blipFill>
        <p:spPr>
          <a:xfrm>
            <a:off x="24669750" y="27746325"/>
            <a:ext cx="4429125" cy="2971800"/>
          </a:xfrm>
          <a:prstGeom prst="rect">
            <a:avLst/>
          </a:prstGeom>
        </p:spPr>
      </p:pic>
      <p:sp>
        <p:nvSpPr>
          <p:cNvPr id="2225" name="month-8">
            <a:extLst>
              <a:ext uri="{FF2B5EF4-FFF2-40B4-BE49-F238E27FC236}">
                <a16:creationId xmlns:a16="http://schemas.microsoft.com/office/drawing/2014/main" id="{90E890C6-44A3-49BE-8D21-0B5DD0810228}"/>
              </a:ext>
            </a:extLst>
          </p:cNvPr>
          <p:cNvSpPr>
            <a:spLocks noGrp="1"/>
          </p:cNvSpPr>
          <p:nvPr/>
        </p:nvSpPr>
        <p:spPr>
          <a:xfrm>
            <a:off x="24669750" y="27479625"/>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August</a:t>
            </a:r>
          </a:p>
        </p:txBody>
      </p:sp>
      <p:pic>
        <p:nvPicPr>
          <p:cNvPr id="2299" name="Рисунок 2298"/>
          <p:cNvPicPr>
            <a:picLocks noChangeAspect="1"/>
          </p:cNvPicPr>
          <p:nvPr/>
        </p:nvPicPr>
        <p:blipFill>
          <a:blip r:embed="rId18"/>
          <a:srcRect t="3661" b="3661"/>
          <a:stretch>
            <a:fillRect/>
          </a:stretch>
        </p:blipFill>
        <p:spPr>
          <a:xfrm>
            <a:off x="10810875" y="31318200"/>
            <a:ext cx="4429125" cy="2971800"/>
          </a:xfrm>
          <a:prstGeom prst="rect">
            <a:avLst/>
          </a:prstGeom>
        </p:spPr>
      </p:pic>
      <p:sp>
        <p:nvSpPr>
          <p:cNvPr id="2227" name="month-9">
            <a:extLst>
              <a:ext uri="{FF2B5EF4-FFF2-40B4-BE49-F238E27FC236}">
                <a16:creationId xmlns:a16="http://schemas.microsoft.com/office/drawing/2014/main" id="{1C8DE575-4DCA-4777-8FF5-41C5401DDB42}"/>
              </a:ext>
            </a:extLst>
          </p:cNvPr>
          <p:cNvSpPr>
            <a:spLocks noGrp="1"/>
          </p:cNvSpPr>
          <p:nvPr/>
        </p:nvSpPr>
        <p:spPr>
          <a:xfrm>
            <a:off x="10810875" y="3105150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September</a:t>
            </a:r>
          </a:p>
        </p:txBody>
      </p:sp>
      <p:pic>
        <p:nvPicPr>
          <p:cNvPr id="2301" name="Рисунок 2300"/>
          <p:cNvPicPr>
            <a:picLocks noChangeAspect="1"/>
          </p:cNvPicPr>
          <p:nvPr/>
        </p:nvPicPr>
        <p:blipFill>
          <a:blip r:embed="rId19"/>
          <a:srcRect t="3700" b="3700"/>
          <a:stretch>
            <a:fillRect/>
          </a:stretch>
        </p:blipFill>
        <p:spPr>
          <a:xfrm>
            <a:off x="15430500" y="31318200"/>
            <a:ext cx="4429125" cy="2971800"/>
          </a:xfrm>
          <a:prstGeom prst="rect">
            <a:avLst/>
          </a:prstGeom>
        </p:spPr>
      </p:pic>
      <p:sp>
        <p:nvSpPr>
          <p:cNvPr id="2229" name="month-10">
            <a:extLst>
              <a:ext uri="{FF2B5EF4-FFF2-40B4-BE49-F238E27FC236}">
                <a16:creationId xmlns:a16="http://schemas.microsoft.com/office/drawing/2014/main" id="{840D67C4-26CE-4589-88E1-AB44EAE4EE48}"/>
              </a:ext>
            </a:extLst>
          </p:cNvPr>
          <p:cNvSpPr>
            <a:spLocks noGrp="1"/>
          </p:cNvSpPr>
          <p:nvPr/>
        </p:nvSpPr>
        <p:spPr>
          <a:xfrm>
            <a:off x="15430500" y="3105150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October</a:t>
            </a:r>
          </a:p>
        </p:txBody>
      </p:sp>
      <p:pic>
        <p:nvPicPr>
          <p:cNvPr id="2303" name="Рисунок 2302"/>
          <p:cNvPicPr>
            <a:picLocks noChangeAspect="1"/>
          </p:cNvPicPr>
          <p:nvPr/>
        </p:nvPicPr>
        <p:blipFill>
          <a:blip r:embed="rId20"/>
          <a:srcRect t="3700" b="3700"/>
          <a:stretch>
            <a:fillRect/>
          </a:stretch>
        </p:blipFill>
        <p:spPr>
          <a:xfrm>
            <a:off x="20050125" y="31318200"/>
            <a:ext cx="4429125" cy="2971800"/>
          </a:xfrm>
          <a:prstGeom prst="rect">
            <a:avLst/>
          </a:prstGeom>
        </p:spPr>
      </p:pic>
      <p:sp>
        <p:nvSpPr>
          <p:cNvPr id="2231" name="month-11">
            <a:extLst>
              <a:ext uri="{FF2B5EF4-FFF2-40B4-BE49-F238E27FC236}">
                <a16:creationId xmlns:a16="http://schemas.microsoft.com/office/drawing/2014/main" id="{2EC782FA-8EF6-4DC6-93CA-10F8FDEA4150}"/>
              </a:ext>
            </a:extLst>
          </p:cNvPr>
          <p:cNvSpPr>
            <a:spLocks noGrp="1"/>
          </p:cNvSpPr>
          <p:nvPr/>
        </p:nvSpPr>
        <p:spPr>
          <a:xfrm>
            <a:off x="20050125" y="3105150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November</a:t>
            </a:r>
          </a:p>
        </p:txBody>
      </p:sp>
      <p:pic>
        <p:nvPicPr>
          <p:cNvPr id="2305" name="Рисунок 2304"/>
          <p:cNvPicPr>
            <a:picLocks noChangeAspect="1"/>
          </p:cNvPicPr>
          <p:nvPr/>
        </p:nvPicPr>
        <p:blipFill>
          <a:blip r:embed="rId21"/>
          <a:srcRect t="3700" b="3700"/>
          <a:stretch>
            <a:fillRect/>
          </a:stretch>
        </p:blipFill>
        <p:spPr>
          <a:xfrm>
            <a:off x="24669750" y="31318200"/>
            <a:ext cx="4429125" cy="2971800"/>
          </a:xfrm>
          <a:prstGeom prst="rect">
            <a:avLst/>
          </a:prstGeom>
        </p:spPr>
      </p:pic>
      <p:sp>
        <p:nvSpPr>
          <p:cNvPr id="2233" name="month-12">
            <a:extLst>
              <a:ext uri="{FF2B5EF4-FFF2-40B4-BE49-F238E27FC236}">
                <a16:creationId xmlns:a16="http://schemas.microsoft.com/office/drawing/2014/main" id="{158500C9-6804-44D7-8C4E-0D053223B889}"/>
              </a:ext>
            </a:extLst>
          </p:cNvPr>
          <p:cNvSpPr>
            <a:spLocks noGrp="1"/>
          </p:cNvSpPr>
          <p:nvPr/>
        </p:nvSpPr>
        <p:spPr>
          <a:xfrm>
            <a:off x="24669750" y="31051500"/>
            <a:ext cx="4429125" cy="342900"/>
          </a:xfrm>
          <a:prstGeom prst="rect">
            <a:avLst/>
          </a:prstGeom>
          <a:solidFill>
            <a:srgbClr val="FFFFFF"/>
          </a:solidFill>
          <a:ln w="0">
            <a:noFill/>
            <a:prstDash val="solid"/>
          </a:ln>
        </p:spPr>
        <p:txBody>
          <a:bodyPr wrap="square" lIns="19050" tIns="0" rIns="19050" bIns="0" anchor="t">
            <a:noAutofit/>
          </a:bodyPr>
          <a:lstStyle/>
          <a:p>
            <a:pPr algn="ctr">
              <a:lnSpc>
                <a:spcPct val="100000"/>
              </a:lnSpc>
              <a:buNone/>
              <a:defRPr sz="1725" b="1" i="0">
                <a:solidFill>
                  <a:srgbClr val="12695D"/>
                </a:solidFill>
                <a:latin typeface="Suisse Int'l"/>
                <a:ea typeface="Suisse Int'l"/>
                <a:cs typeface="Suisse Int'l"/>
              </a:defRPr>
            </a:pPr>
            <a:r>
              <a:rPr sz="1725" b="1" i="0">
                <a:solidFill>
                  <a:srgbClr val="12695D"/>
                </a:solidFill>
                <a:latin typeface="Suisse Int'l"/>
                <a:ea typeface="Suisse Int'l"/>
                <a:cs typeface="Suisse Int'l"/>
              </a:rPr>
              <a:t>December</a:t>
            </a:r>
          </a:p>
        </p:txBody>
      </p:sp>
      <p:sp>
        <p:nvSpPr>
          <p:cNvPr id="2234" name="conclusion-body">
            <a:extLst>
              <a:ext uri="{FF2B5EF4-FFF2-40B4-BE49-F238E27FC236}">
                <a16:creationId xmlns:a16="http://schemas.microsoft.com/office/drawing/2014/main" id="{69A37796-F461-43B9-94C3-F121D5D8F182}"/>
              </a:ext>
            </a:extLst>
          </p:cNvPr>
          <p:cNvSpPr>
            <a:spLocks noGrp="1"/>
          </p:cNvSpPr>
          <p:nvPr/>
        </p:nvSpPr>
        <p:spPr>
          <a:xfrm>
            <a:off x="1000125" y="37861875"/>
            <a:ext cx="13144500" cy="3143250"/>
          </a:xfrm>
          <a:prstGeom prst="rect">
            <a:avLst/>
          </a:prstGeom>
          <a:noFill/>
          <a:ln w="0">
            <a:noFill/>
            <a:prstDash val="solid"/>
          </a:ln>
        </p:spPr>
        <p:txBody>
          <a:bodyPr wrap="square" lIns="57150" tIns="38100" rIns="57150" bIns="38100" anchor="t">
            <a:noAutofit/>
          </a:bodyPr>
          <a:lstStyle/>
          <a:p>
            <a:pPr algn="l">
              <a:lnSpc>
                <a:spcPct val="100000"/>
              </a:lnSpc>
              <a:buNone/>
              <a:defRPr sz="2250"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 The selected ANN uses 30 hidden neurons and 1501 coefficients. Inputs combine spectral PCs with surface pressure, latitude, and satellite zenith angle.</a:t>
            </a:r>
          </a:p>
          <a:p>
            <a:pPr algn="l">
              <a:lnSpc>
                <a:spcPct val="100000"/>
              </a:lnSpc>
              <a:buNone/>
              <a:defRPr sz="2250"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 Ground-based comparisons indicate 1–1.5% retrieval uncertainty.</a:t>
            </a:r>
          </a:p>
          <a:p>
            <a:pPr algn="l">
              <a:lnSpc>
                <a:spcPct val="100000"/>
              </a:lnSpc>
              <a:buNone/>
              <a:defRPr sz="2250"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 TCCON shows the strongest agreement, with mean differences of −0.8% to 2.5% after station filtering.</a:t>
            </a:r>
          </a:p>
          <a:p>
            <a:pPr algn="l">
              <a:lnSpc>
                <a:spcPct val="100000"/>
              </a:lnSpc>
              <a:buNone/>
              <a:defRPr sz="2250" b="0" i="0">
                <a:solidFill>
                  <a:srgbClr val="1F2937"/>
                </a:solidFill>
                <a:latin typeface="Suisse Int'l"/>
                <a:ea typeface="Suisse Int'l"/>
                <a:cs typeface="Suisse Int'l"/>
              </a:defRPr>
            </a:pPr>
            <a:r>
              <a:rPr sz="3200" b="0" i="0" dirty="0">
                <a:solidFill>
                  <a:srgbClr val="1F2937"/>
                </a:solidFill>
                <a:latin typeface="Suisse Int'l"/>
                <a:ea typeface="Suisse Int'l"/>
                <a:cs typeface="Suisse Int'l"/>
              </a:rPr>
              <a:t>• Further work will improve collocation and terrain-height treatment.</a:t>
            </a:r>
          </a:p>
        </p:txBody>
      </p:sp>
      <p:sp>
        <p:nvSpPr>
          <p:cNvPr id="2235" name="references-body">
            <a:extLst>
              <a:ext uri="{FF2B5EF4-FFF2-40B4-BE49-F238E27FC236}">
                <a16:creationId xmlns:a16="http://schemas.microsoft.com/office/drawing/2014/main" id="{2D0D433E-C33E-444E-AFE2-752D9A6E67C1}"/>
              </a:ext>
            </a:extLst>
          </p:cNvPr>
          <p:cNvSpPr>
            <a:spLocks noGrp="1"/>
          </p:cNvSpPr>
          <p:nvPr/>
        </p:nvSpPr>
        <p:spPr>
          <a:xfrm>
            <a:off x="15621000" y="38147625"/>
            <a:ext cx="13144500" cy="2857500"/>
          </a:xfrm>
          <a:prstGeom prst="rect">
            <a:avLst/>
          </a:prstGeom>
          <a:noFill/>
          <a:ln w="0">
            <a:noFill/>
            <a:prstDash val="solid"/>
          </a:ln>
        </p:spPr>
        <p:txBody>
          <a:bodyPr wrap="square" lIns="57150" tIns="38100" rIns="57150" bIns="38100" anchor="t">
            <a:noAutofit/>
          </a:bodyPr>
          <a:lstStyle/>
          <a:p>
            <a:pPr algn="l">
              <a:lnSpc>
                <a:spcPct val="100000"/>
              </a:lnSpc>
              <a:buNone/>
              <a:defRPr sz="1875" b="0" i="0">
                <a:solidFill>
                  <a:srgbClr val="1F2937"/>
                </a:solidFill>
                <a:latin typeface="Suisse Int'l"/>
                <a:ea typeface="Suisse Int'l"/>
                <a:cs typeface="Suisse Int'l"/>
              </a:defRPr>
            </a:pPr>
            <a:r>
              <a:rPr sz="2400" b="0" i="0" dirty="0">
                <a:solidFill>
                  <a:srgbClr val="1F2937"/>
                </a:solidFill>
                <a:latin typeface="Suisse Int'l"/>
                <a:ea typeface="Suisse Int'l"/>
                <a:cs typeface="Suisse Int'l"/>
              </a:rPr>
              <a:t>1. Golovin, Y.M. et al. Spaceborne Infrared Fourier-Transform Spectrometers. </a:t>
            </a:r>
            <a:r>
              <a:rPr sz="2400" b="0" i="0" dirty="0" err="1">
                <a:solidFill>
                  <a:srgbClr val="1F2937"/>
                </a:solidFill>
                <a:latin typeface="Suisse Int'l"/>
                <a:ea typeface="Suisse Int'l"/>
                <a:cs typeface="Suisse Int'l"/>
              </a:rPr>
              <a:t>Izv</a:t>
            </a:r>
            <a:r>
              <a:rPr sz="2400" b="0" i="0" dirty="0">
                <a:solidFill>
                  <a:srgbClr val="1F2937"/>
                </a:solidFill>
                <a:latin typeface="Suisse Int'l"/>
                <a:ea typeface="Suisse Int'l"/>
                <a:cs typeface="Suisse Int'l"/>
              </a:rPr>
              <a:t>. Atmos. Ocean. Phys. 2014, 50, 1004–1015.</a:t>
            </a:r>
          </a:p>
          <a:p>
            <a:pPr algn="l">
              <a:lnSpc>
                <a:spcPct val="100000"/>
              </a:lnSpc>
              <a:buNone/>
              <a:defRPr sz="1875" b="0" i="0">
                <a:solidFill>
                  <a:srgbClr val="1F2937"/>
                </a:solidFill>
                <a:latin typeface="Suisse Int'l"/>
                <a:ea typeface="Suisse Int'l"/>
                <a:cs typeface="Suisse Int'l"/>
              </a:defRPr>
            </a:pPr>
            <a:r>
              <a:rPr sz="2400" b="0" i="0" dirty="0">
                <a:solidFill>
                  <a:srgbClr val="1F2937"/>
                </a:solidFill>
                <a:latin typeface="Suisse Int'l"/>
                <a:ea typeface="Suisse Int'l"/>
                <a:cs typeface="Suisse Int'l"/>
              </a:rPr>
              <a:t>2. Polyakov, A. et al. Six Years of IKFS-2 Global Ozone Total Column Measurements. Remote Sens. 2023, 15, 2481. doi:10.3390/rs15092481.</a:t>
            </a:r>
          </a:p>
          <a:p>
            <a:pPr algn="l">
              <a:lnSpc>
                <a:spcPct val="100000"/>
              </a:lnSpc>
              <a:buNone/>
              <a:defRPr sz="1875" b="0" i="0">
                <a:solidFill>
                  <a:srgbClr val="1F2937"/>
                </a:solidFill>
                <a:latin typeface="Suisse Int'l"/>
                <a:ea typeface="Suisse Int'l"/>
                <a:cs typeface="Suisse Int'l"/>
              </a:defRPr>
            </a:pPr>
            <a:r>
              <a:rPr sz="2400" b="0" i="0" dirty="0">
                <a:solidFill>
                  <a:srgbClr val="1F2937"/>
                </a:solidFill>
                <a:latin typeface="Suisse Int'l"/>
                <a:ea typeface="Suisse Int'l"/>
                <a:cs typeface="Suisse Int'l"/>
              </a:rPr>
              <a:t>3. Veefkind, J.P. et al. TROPOMI on the ESA Sentinel-5 Precursor. Remote Sens. Environ. 2012, 120, 70–83.</a:t>
            </a:r>
          </a:p>
          <a:p>
            <a:pPr algn="l">
              <a:lnSpc>
                <a:spcPct val="100000"/>
              </a:lnSpc>
              <a:buNone/>
              <a:defRPr sz="1875" b="0" i="0">
                <a:solidFill>
                  <a:srgbClr val="1F2937"/>
                </a:solidFill>
                <a:latin typeface="Suisse Int'l"/>
                <a:ea typeface="Suisse Int'l"/>
                <a:cs typeface="Suisse Int'l"/>
              </a:defRPr>
            </a:pPr>
            <a:r>
              <a:rPr sz="2400" b="0" i="0" dirty="0">
                <a:solidFill>
                  <a:srgbClr val="1F2937"/>
                </a:solidFill>
                <a:latin typeface="Suisse Int'l"/>
                <a:ea typeface="Suisse Int'l"/>
                <a:cs typeface="Suisse Int'l"/>
              </a:rPr>
              <a:t>Acknowledgments: The authors thank the Planeta Research Center for open access to IKFS-2 spectra. St. Petersburg State University supported this work, project 124032000025-1.</a:t>
            </a:r>
          </a:p>
        </p:txBody>
      </p:sp>
      <p:graphicFrame>
        <p:nvGraphicFramePr>
          <p:cNvPr id="75" name="Объект 74">
            <a:extLst>
              <a:ext uri="{FF2B5EF4-FFF2-40B4-BE49-F238E27FC236}">
                <a16:creationId xmlns:a16="http://schemas.microsoft.com/office/drawing/2014/main" id="{8360E861-C282-47AC-9939-8DC0E83D3D90}"/>
              </a:ext>
            </a:extLst>
          </p:cNvPr>
          <p:cNvGraphicFramePr>
            <a:graphicFrameLocks noChangeAspect="1"/>
          </p:cNvGraphicFramePr>
          <p:nvPr>
            <p:extLst>
              <p:ext uri="{D42A27DB-BD31-4B8C-83A1-F6EECF244321}">
                <p14:modId xmlns:p14="http://schemas.microsoft.com/office/powerpoint/2010/main" val="2301270910"/>
              </p:ext>
            </p:extLst>
          </p:nvPr>
        </p:nvGraphicFramePr>
        <p:xfrm>
          <a:off x="22508925" y="9510794"/>
          <a:ext cx="6096000" cy="2820706"/>
        </p:xfrm>
        <a:graphic>
          <a:graphicData uri="http://schemas.openxmlformats.org/presentationml/2006/ole">
            <mc:AlternateContent xmlns:mc="http://schemas.openxmlformats.org/markup-compatibility/2006">
              <mc:Choice xmlns:v="urn:schemas-microsoft-com:vml" Requires="v">
                <p:oleObj spid="_x0000_s1026" name="Plot" r:id="rId22" imgW="12292560" imgH="6510240" progId="Grapher.Document">
                  <p:embed/>
                </p:oleObj>
              </mc:Choice>
              <mc:Fallback>
                <p:oleObj name="Plot" r:id="rId22" imgW="12292560" imgH="6510240" progId="Grapher.Document">
                  <p:embed/>
                  <p:pic>
                    <p:nvPicPr>
                      <p:cNvPr id="74" name="Объект 73">
                        <a:extLst>
                          <a:ext uri="{FF2B5EF4-FFF2-40B4-BE49-F238E27FC236}">
                            <a16:creationId xmlns:a16="http://schemas.microsoft.com/office/drawing/2014/main" id="{7831D755-DA9A-45C2-ADEA-1DEB04F97194}"/>
                          </a:ext>
                        </a:extLst>
                      </p:cNvPr>
                      <p:cNvPicPr/>
                      <p:nvPr/>
                    </p:nvPicPr>
                    <p:blipFill>
                      <a:blip r:embed="rId23"/>
                      <a:stretch>
                        <a:fillRect/>
                      </a:stretch>
                    </p:blipFill>
                    <p:spPr>
                      <a:xfrm>
                        <a:off x="22508925" y="9510794"/>
                        <a:ext cx="6096000" cy="2820706"/>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7297AC94-D117-4B19-8B3D-B9520306AA78}"/>
              </a:ext>
            </a:extLst>
          </p:cNvPr>
          <p:cNvSpPr txBox="1"/>
          <p:nvPr/>
        </p:nvSpPr>
        <p:spPr>
          <a:xfrm>
            <a:off x="11465169" y="14855733"/>
            <a:ext cx="1858009" cy="461665"/>
          </a:xfrm>
          <a:prstGeom prst="rect">
            <a:avLst/>
          </a:prstGeom>
          <a:noFill/>
        </p:spPr>
        <p:txBody>
          <a:bodyPr wrap="none" rtlCol="0">
            <a:spAutoFit/>
          </a:bodyPr>
          <a:lstStyle/>
          <a:p>
            <a:r>
              <a:rPr lang="en-US" sz="2400" dirty="0"/>
              <a:t>Meteor-M #2</a:t>
            </a:r>
            <a:endParaRPr lang="ru-RU" sz="2400" dirty="0"/>
          </a:p>
        </p:txBody>
      </p:sp>
    </p:spTree>
    <p:extLst>
      <p:ext uri="{BB962C8B-B14F-4D97-AF65-F5344CB8AC3E}">
        <p14:creationId xmlns:p14="http://schemas.microsoft.com/office/powerpoint/2010/main" val="2109146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952</Words>
  <Application>Microsoft Office PowerPoint</Application>
  <DocSecurity>0</DocSecurity>
  <PresentationFormat>Произвольный</PresentationFormat>
  <Paragraphs>121</Paragraphs>
  <Slides>1</Slides>
  <Notes>1</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1</vt:i4>
      </vt:variant>
    </vt:vector>
  </HeadingPairs>
  <TitlesOfParts>
    <vt:vector size="7" baseType="lpstr">
      <vt:lpstr>Suisse Int'l Bold</vt:lpstr>
      <vt:lpstr>Calibri</vt:lpstr>
      <vt:lpstr>Suisse Int'l</vt:lpstr>
      <vt:lpstr>Arial</vt:lpstr>
      <vt:lpstr>Office Theme</vt:lpstr>
      <vt:lpstr>Plot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рецензент</cp:lastModifiedBy>
  <cp:revision>2</cp:revision>
  <dcterms:created xsi:type="dcterms:W3CDTF">2026-09-24T12:46:38Z</dcterms:created>
  <dcterms:modified xsi:type="dcterms:W3CDTF">2026-09-24T13:28:10Z</dcterms:modified>
</cp:coreProperties>
</file>