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57" r:id="rId4"/>
    <p:sldId id="273" r:id="rId5"/>
    <p:sldId id="282" r:id="rId6"/>
    <p:sldId id="289" r:id="rId7"/>
    <p:sldId id="290" r:id="rId8"/>
    <p:sldId id="291" r:id="rId9"/>
    <p:sldId id="259" r:id="rId10"/>
    <p:sldId id="274" r:id="rId11"/>
    <p:sldId id="284" r:id="rId12"/>
    <p:sldId id="285" r:id="rId13"/>
    <p:sldId id="286" r:id="rId14"/>
    <p:sldId id="287" r:id="rId15"/>
    <p:sldId id="288" r:id="rId16"/>
    <p:sldId id="264" r:id="rId17"/>
    <p:sldId id="265" r:id="rId18"/>
    <p:sldId id="267" r:id="rId19"/>
    <p:sldId id="268" r:id="rId20"/>
    <p:sldId id="270" r:id="rId21"/>
    <p:sldId id="27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EA3921-F260-4BBA-B9D4-DA43DE255EAF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C016177-92A2-472E-BC1C-7D44994BABC3}">
      <dgm:prSet custT="1"/>
      <dgm:spPr/>
      <dgm:t>
        <a:bodyPr/>
        <a:lstStyle/>
        <a:p>
          <a:pPr indent="0" algn="ctr">
            <a:lnSpc>
              <a:spcPct val="100000"/>
            </a:lnSpc>
          </a:pPr>
          <a:r>
            <a:rPr lang="ru-RU" sz="2400" b="1" dirty="0"/>
            <a:t>Вызовы современной экономики:</a:t>
          </a:r>
          <a:endParaRPr lang="ru-RU" sz="2400" dirty="0"/>
        </a:p>
      </dgm:t>
    </dgm:pt>
    <dgm:pt modelId="{FE578E65-705B-4FF3-A675-59CF9E2F7347}" type="parTrans" cxnId="{EBA83827-B1A6-4022-A605-27BEDCB02ACA}">
      <dgm:prSet/>
      <dgm:spPr/>
      <dgm:t>
        <a:bodyPr/>
        <a:lstStyle/>
        <a:p>
          <a:endParaRPr lang="ru-RU"/>
        </a:p>
      </dgm:t>
    </dgm:pt>
    <dgm:pt modelId="{76FCFA81-56D8-4160-B02A-EB5170981035}" type="sibTrans" cxnId="{EBA83827-B1A6-4022-A605-27BEDCB02ACA}">
      <dgm:prSet/>
      <dgm:spPr/>
      <dgm:t>
        <a:bodyPr/>
        <a:lstStyle/>
        <a:p>
          <a:endParaRPr lang="ru-RU"/>
        </a:p>
      </dgm:t>
    </dgm:pt>
    <dgm:pt modelId="{3EAFCC1A-097F-4BC0-9BBD-05184D128871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400" dirty="0"/>
            <a:t>Жизненный цикл технологий и бизнес-моделей сокращается.</a:t>
          </a:r>
        </a:p>
      </dgm:t>
    </dgm:pt>
    <dgm:pt modelId="{8FF05BC8-E57E-4E8A-8C14-E988EB9A8FE2}" type="parTrans" cxnId="{F36F3647-239E-44EA-A7AE-270F05C88DAB}">
      <dgm:prSet/>
      <dgm:spPr/>
      <dgm:t>
        <a:bodyPr/>
        <a:lstStyle/>
        <a:p>
          <a:endParaRPr lang="ru-RU"/>
        </a:p>
      </dgm:t>
    </dgm:pt>
    <dgm:pt modelId="{2870F657-D216-4CB5-AEED-96F1971F192B}" type="sibTrans" cxnId="{F36F3647-239E-44EA-A7AE-270F05C88DAB}">
      <dgm:prSet/>
      <dgm:spPr/>
      <dgm:t>
        <a:bodyPr/>
        <a:lstStyle/>
        <a:p>
          <a:endParaRPr lang="ru-RU"/>
        </a:p>
      </dgm:t>
    </dgm:pt>
    <dgm:pt modelId="{299585B5-0011-4819-9A76-48232B02F938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400" dirty="0"/>
            <a:t>Ключевой актив — не базовая информация, а способность генерировать </a:t>
          </a:r>
          <a:r>
            <a:rPr lang="ru-RU" sz="1400" b="1" dirty="0"/>
            <a:t>новые смыслы, продукты и стратегии</a:t>
          </a:r>
          <a:r>
            <a:rPr lang="ru-RU" sz="1400" dirty="0"/>
            <a:t>.</a:t>
          </a:r>
        </a:p>
      </dgm:t>
    </dgm:pt>
    <dgm:pt modelId="{845CD385-D918-404E-A7D1-D82329AD19B6}" type="parTrans" cxnId="{5E278EA6-8DF2-4464-8A7F-11907D7FB48D}">
      <dgm:prSet/>
      <dgm:spPr/>
      <dgm:t>
        <a:bodyPr/>
        <a:lstStyle/>
        <a:p>
          <a:endParaRPr lang="ru-RU"/>
        </a:p>
      </dgm:t>
    </dgm:pt>
    <dgm:pt modelId="{6CAC85A5-E7F4-4E62-8552-AA5286176FD0}" type="sibTrans" cxnId="{5E278EA6-8DF2-4464-8A7F-11907D7FB48D}">
      <dgm:prSet/>
      <dgm:spPr/>
      <dgm:t>
        <a:bodyPr/>
        <a:lstStyle/>
        <a:p>
          <a:endParaRPr lang="ru-RU"/>
        </a:p>
      </dgm:t>
    </dgm:pt>
    <dgm:pt modelId="{38B460D1-6905-4206-9B25-42B00D34104E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400" dirty="0"/>
            <a:t>Проблемы носят междисциплинарный, неструктурированный характер.</a:t>
          </a:r>
        </a:p>
      </dgm:t>
    </dgm:pt>
    <dgm:pt modelId="{84745DD4-D1CD-4F73-A386-75F491ABD6AD}" type="parTrans" cxnId="{DBAD7CAA-F379-4E0F-986E-0B3373F14CB0}">
      <dgm:prSet/>
      <dgm:spPr/>
      <dgm:t>
        <a:bodyPr/>
        <a:lstStyle/>
        <a:p>
          <a:endParaRPr lang="ru-RU"/>
        </a:p>
      </dgm:t>
    </dgm:pt>
    <dgm:pt modelId="{A8FDA68C-4B33-48E2-8E47-28634057452A}" type="sibTrans" cxnId="{DBAD7CAA-F379-4E0F-986E-0B3373F14CB0}">
      <dgm:prSet/>
      <dgm:spPr/>
      <dgm:t>
        <a:bodyPr/>
        <a:lstStyle/>
        <a:p>
          <a:endParaRPr lang="ru-RU"/>
        </a:p>
      </dgm:t>
    </dgm:pt>
    <dgm:pt modelId="{E6F186BF-4F90-4830-830C-0803603887D2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400" dirty="0"/>
            <a:t>Рутинный анализ и репродукция становятся зоной автоматизации – массовое внедрение ИИ. </a:t>
          </a:r>
          <a:r>
            <a:rPr lang="ru-RU" sz="1400" b="1" dirty="0"/>
            <a:t>Уникальность человека — в творчестве, критическом мышлении и этической оценке.</a:t>
          </a:r>
          <a:endParaRPr lang="ru-RU" sz="1400" dirty="0"/>
        </a:p>
      </dgm:t>
    </dgm:pt>
    <dgm:pt modelId="{0B248B9A-FF82-4080-B353-B7AF9081662C}" type="parTrans" cxnId="{15421A57-0FE2-4C9F-B73D-198E32EADFF3}">
      <dgm:prSet/>
      <dgm:spPr/>
      <dgm:t>
        <a:bodyPr/>
        <a:lstStyle/>
        <a:p>
          <a:endParaRPr lang="ru-RU"/>
        </a:p>
      </dgm:t>
    </dgm:pt>
    <dgm:pt modelId="{B807F332-3C29-4393-B3CA-0599ED27CD7B}" type="sibTrans" cxnId="{15421A57-0FE2-4C9F-B73D-198E32EADFF3}">
      <dgm:prSet/>
      <dgm:spPr/>
      <dgm:t>
        <a:bodyPr/>
        <a:lstStyle/>
        <a:p>
          <a:endParaRPr lang="ru-RU"/>
        </a:p>
      </dgm:t>
    </dgm:pt>
    <dgm:pt modelId="{D9D4976B-B6E4-4960-B57D-E4AE24F24D67}">
      <dgm:prSet custT="1"/>
      <dgm:spPr/>
      <dgm:t>
        <a:bodyPr/>
        <a:lstStyle/>
        <a:p>
          <a:pPr indent="0" algn="ctr">
            <a:lnSpc>
              <a:spcPct val="100000"/>
            </a:lnSpc>
          </a:pPr>
          <a:r>
            <a:rPr lang="ru-RU" sz="2400" b="1" dirty="0"/>
            <a:t>Ограничения традиционного подхода в эпоху ИИ:</a:t>
          </a:r>
          <a:endParaRPr lang="ru-RU" sz="2400" dirty="0"/>
        </a:p>
      </dgm:t>
    </dgm:pt>
    <dgm:pt modelId="{8E7715FD-5107-407C-A22E-CAE469EFC6C0}" type="parTrans" cxnId="{244D2E86-1685-4365-BDDE-D71256A029C2}">
      <dgm:prSet/>
      <dgm:spPr/>
      <dgm:t>
        <a:bodyPr/>
        <a:lstStyle/>
        <a:p>
          <a:endParaRPr lang="ru-RU"/>
        </a:p>
      </dgm:t>
    </dgm:pt>
    <dgm:pt modelId="{575BAD30-E169-4F74-9AD7-A66F4186FE73}" type="sibTrans" cxnId="{244D2E86-1685-4365-BDDE-D71256A029C2}">
      <dgm:prSet/>
      <dgm:spPr/>
      <dgm:t>
        <a:bodyPr/>
        <a:lstStyle/>
        <a:p>
          <a:endParaRPr lang="ru-RU"/>
        </a:p>
      </dgm:t>
    </dgm:pt>
    <dgm:pt modelId="{F2815B0E-949B-44E8-A64B-3DD4F5B18337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400" b="1" dirty="0"/>
            <a:t>Фокус на репродукции:</a:t>
          </a:r>
          <a:r>
            <a:rPr lang="ru-RU" sz="1400" dirty="0"/>
            <a:t> проверка запоминания, а не понимания и созидания.</a:t>
          </a:r>
        </a:p>
      </dgm:t>
    </dgm:pt>
    <dgm:pt modelId="{0A761AB8-A24E-472F-871F-617EF62749C5}" type="parTrans" cxnId="{1DEC9522-DA0F-4F45-89E8-63CFB72F2B8A}">
      <dgm:prSet/>
      <dgm:spPr/>
      <dgm:t>
        <a:bodyPr/>
        <a:lstStyle/>
        <a:p>
          <a:endParaRPr lang="ru-RU"/>
        </a:p>
      </dgm:t>
    </dgm:pt>
    <dgm:pt modelId="{CA81383B-F937-40D2-A15A-43DAF63D5A22}" type="sibTrans" cxnId="{1DEC9522-DA0F-4F45-89E8-63CFB72F2B8A}">
      <dgm:prSet/>
      <dgm:spPr/>
      <dgm:t>
        <a:bodyPr/>
        <a:lstStyle/>
        <a:p>
          <a:endParaRPr lang="ru-RU"/>
        </a:p>
      </dgm:t>
    </dgm:pt>
    <dgm:pt modelId="{DA69AD75-03B8-426C-B223-5405B4B0D1EE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400" b="1" dirty="0"/>
            <a:t>Ориентация на индивидуальный результат:</a:t>
          </a:r>
          <a:r>
            <a:rPr lang="ru-RU" sz="1400" dirty="0"/>
            <a:t> в ущерб развитию навыков коллаборации и сотворчества с технологиями.</a:t>
          </a:r>
        </a:p>
      </dgm:t>
    </dgm:pt>
    <dgm:pt modelId="{82932C9E-E021-405A-859B-E11EC312E3A4}" type="parTrans" cxnId="{F7B186E6-F676-4F27-9FDA-DC7C8AFCE07F}">
      <dgm:prSet/>
      <dgm:spPr/>
      <dgm:t>
        <a:bodyPr/>
        <a:lstStyle/>
        <a:p>
          <a:endParaRPr lang="ru-RU"/>
        </a:p>
      </dgm:t>
    </dgm:pt>
    <dgm:pt modelId="{4D6D32AD-63C8-4D37-9D51-B4FF3EEA2ECF}" type="sibTrans" cxnId="{F7B186E6-F676-4F27-9FDA-DC7C8AFCE07F}">
      <dgm:prSet/>
      <dgm:spPr/>
      <dgm:t>
        <a:bodyPr/>
        <a:lstStyle/>
        <a:p>
          <a:endParaRPr lang="ru-RU"/>
        </a:p>
      </dgm:t>
    </dgm:pt>
    <dgm:pt modelId="{43BE6E23-2D63-4826-BDD2-B12C7F6F1452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400" b="1" dirty="0"/>
            <a:t>Оценка продукта, а не процесса:</a:t>
          </a:r>
          <a:r>
            <a:rPr lang="ru-RU" sz="1400" dirty="0"/>
            <a:t> поощряется получение правильного ответа любым путем (включая заимствование у ИИ), а не демонстрация хода мысли.</a:t>
          </a:r>
        </a:p>
      </dgm:t>
    </dgm:pt>
    <dgm:pt modelId="{59A8442A-29E9-4AAA-B80B-B1D7EBA6843B}" type="parTrans" cxnId="{9B5473A4-1A1B-440D-9215-792823FA9EAA}">
      <dgm:prSet/>
      <dgm:spPr/>
      <dgm:t>
        <a:bodyPr/>
        <a:lstStyle/>
        <a:p>
          <a:endParaRPr lang="ru-RU"/>
        </a:p>
      </dgm:t>
    </dgm:pt>
    <dgm:pt modelId="{BF610B05-72C9-4E3D-9173-204B14D3E6E4}" type="sibTrans" cxnId="{9B5473A4-1A1B-440D-9215-792823FA9EAA}">
      <dgm:prSet/>
      <dgm:spPr/>
      <dgm:t>
        <a:bodyPr/>
        <a:lstStyle/>
        <a:p>
          <a:endParaRPr lang="ru-RU"/>
        </a:p>
      </dgm:t>
    </dgm:pt>
    <dgm:pt modelId="{1C76FEAD-1A74-4869-BA1E-D9163AC2CE15}">
      <dgm:prSet custT="1"/>
      <dgm:spPr/>
      <dgm:t>
        <a:bodyPr/>
        <a:lstStyle/>
        <a:p>
          <a:pPr indent="0" algn="ctr">
            <a:lnSpc>
              <a:spcPct val="100000"/>
            </a:lnSpc>
          </a:pPr>
          <a:r>
            <a:rPr lang="ru-RU" sz="2400" b="1" dirty="0"/>
            <a:t>Новый запрос к выпускнику вуза:</a:t>
          </a:r>
          <a:endParaRPr lang="ru-RU" sz="1400" dirty="0"/>
        </a:p>
      </dgm:t>
    </dgm:pt>
    <dgm:pt modelId="{25B0C364-54EC-4686-99D2-895B441C7680}" type="parTrans" cxnId="{9E31C930-BD26-48FD-9D0F-4C3C4823247A}">
      <dgm:prSet/>
      <dgm:spPr/>
      <dgm:t>
        <a:bodyPr/>
        <a:lstStyle/>
        <a:p>
          <a:endParaRPr lang="ru-RU"/>
        </a:p>
      </dgm:t>
    </dgm:pt>
    <dgm:pt modelId="{AFEA803B-4D6B-4BB8-A6F9-7BCC96C1F2C9}" type="sibTrans" cxnId="{9E31C930-BD26-48FD-9D0F-4C3C4823247A}">
      <dgm:prSet/>
      <dgm:spPr/>
      <dgm:t>
        <a:bodyPr/>
        <a:lstStyle/>
        <a:p>
          <a:endParaRPr lang="ru-RU"/>
        </a:p>
      </dgm:t>
    </dgm:pt>
    <dgm:pt modelId="{BF0089A3-C200-453B-AE9C-9D8CB42C1F15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800" b="1" dirty="0"/>
            <a:t>Не «ходячая энциклопедия»</a:t>
          </a:r>
          <a:r>
            <a:rPr lang="ru-RU" sz="1800" dirty="0"/>
            <a:t>, а </a:t>
          </a:r>
          <a:r>
            <a:rPr lang="ru-RU" sz="1800" b="1" dirty="0"/>
            <a:t>«архитектор решений»</a:t>
          </a:r>
          <a:r>
            <a:rPr lang="ru-RU" sz="1800" dirty="0"/>
            <a:t>.</a:t>
          </a:r>
        </a:p>
      </dgm:t>
    </dgm:pt>
    <dgm:pt modelId="{8E11E57E-8CDB-43CD-9BA9-00695BA7EF45}" type="parTrans" cxnId="{CD303F7B-110E-4432-BF6E-E11CBA40729F}">
      <dgm:prSet/>
      <dgm:spPr/>
      <dgm:t>
        <a:bodyPr/>
        <a:lstStyle/>
        <a:p>
          <a:endParaRPr lang="ru-RU"/>
        </a:p>
      </dgm:t>
    </dgm:pt>
    <dgm:pt modelId="{39EE178F-4CAF-446C-8163-B02725C92CFB}" type="sibTrans" cxnId="{CD303F7B-110E-4432-BF6E-E11CBA40729F}">
      <dgm:prSet/>
      <dgm:spPr/>
      <dgm:t>
        <a:bodyPr/>
        <a:lstStyle/>
        <a:p>
          <a:endParaRPr lang="ru-RU"/>
        </a:p>
      </dgm:t>
    </dgm:pt>
    <dgm:pt modelId="{B5E69392-7DCF-4946-9E1A-53F6CE0A97DB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800" b="1" dirty="0"/>
            <a:t>Не пассивный исполнитель</a:t>
          </a:r>
          <a:r>
            <a:rPr lang="ru-RU" sz="1800" dirty="0"/>
            <a:t>, а </a:t>
          </a:r>
          <a:r>
            <a:rPr lang="ru-RU" sz="1800" b="1" dirty="0"/>
            <a:t>активный исследователь и интерпретатор</a:t>
          </a:r>
          <a:r>
            <a:rPr lang="ru-RU" sz="1800" dirty="0"/>
            <a:t>.</a:t>
          </a:r>
        </a:p>
      </dgm:t>
    </dgm:pt>
    <dgm:pt modelId="{9CEE707A-561D-41D7-AE4A-417A0FD11DD0}" type="parTrans" cxnId="{B6AD8C28-2A4D-40B4-9128-D55423021626}">
      <dgm:prSet/>
      <dgm:spPr/>
      <dgm:t>
        <a:bodyPr/>
        <a:lstStyle/>
        <a:p>
          <a:endParaRPr lang="ru-RU"/>
        </a:p>
      </dgm:t>
    </dgm:pt>
    <dgm:pt modelId="{AAF8C743-73C3-4AF9-ADFE-B1373AEC2AF9}" type="sibTrans" cxnId="{B6AD8C28-2A4D-40B4-9128-D55423021626}">
      <dgm:prSet/>
      <dgm:spPr/>
      <dgm:t>
        <a:bodyPr/>
        <a:lstStyle/>
        <a:p>
          <a:endParaRPr lang="ru-RU"/>
        </a:p>
      </dgm:t>
    </dgm:pt>
    <dgm:pt modelId="{A3AB30D4-1533-42C5-A308-8126C8C52590}">
      <dgm:prSet custT="1"/>
      <dgm:spPr/>
      <dgm:t>
        <a:bodyPr/>
        <a:lstStyle/>
        <a:p>
          <a:pPr indent="0" algn="just">
            <a:lnSpc>
              <a:spcPct val="100000"/>
            </a:lnSpc>
          </a:pPr>
          <a:r>
            <a:rPr lang="ru-RU" sz="1800" b="1" dirty="0"/>
            <a:t>Не изолированный специалист</a:t>
          </a:r>
          <a:r>
            <a:rPr lang="ru-RU" sz="1800" dirty="0"/>
            <a:t>, а </a:t>
          </a:r>
          <a:r>
            <a:rPr lang="ru-RU" sz="1800" b="1" dirty="0"/>
            <a:t>системный мыслитель</a:t>
          </a:r>
          <a:r>
            <a:rPr lang="ru-RU" sz="1800" dirty="0"/>
            <a:t>, способный работать в связке «человек — ИИ — команда».</a:t>
          </a:r>
        </a:p>
      </dgm:t>
    </dgm:pt>
    <dgm:pt modelId="{B845BDE5-936A-452A-AD68-03E78537CB27}" type="parTrans" cxnId="{435E0619-C601-4FFD-A3C3-B7CB475C9BA3}">
      <dgm:prSet/>
      <dgm:spPr/>
      <dgm:t>
        <a:bodyPr/>
        <a:lstStyle/>
        <a:p>
          <a:endParaRPr lang="ru-RU"/>
        </a:p>
      </dgm:t>
    </dgm:pt>
    <dgm:pt modelId="{3AF43592-6B85-4C20-B4DB-3802DBFDC64B}" type="sibTrans" cxnId="{435E0619-C601-4FFD-A3C3-B7CB475C9BA3}">
      <dgm:prSet/>
      <dgm:spPr/>
      <dgm:t>
        <a:bodyPr/>
        <a:lstStyle/>
        <a:p>
          <a:endParaRPr lang="ru-RU"/>
        </a:p>
      </dgm:t>
    </dgm:pt>
    <dgm:pt modelId="{45BF9F29-3261-437E-8EB4-129267B7C6D3}" type="pres">
      <dgm:prSet presAssocID="{20EA3921-F260-4BBA-B9D4-DA43DE255EAF}" presName="Name0" presStyleCnt="0">
        <dgm:presLayoutVars>
          <dgm:dir/>
          <dgm:animLvl val="lvl"/>
          <dgm:resizeHandles val="exact"/>
        </dgm:presLayoutVars>
      </dgm:prSet>
      <dgm:spPr/>
    </dgm:pt>
    <dgm:pt modelId="{0D72BCC3-92E9-4950-A0A9-4A4C0A1FB24E}" type="pres">
      <dgm:prSet presAssocID="{9C016177-92A2-472E-BC1C-7D44994BABC3}" presName="linNode" presStyleCnt="0"/>
      <dgm:spPr/>
    </dgm:pt>
    <dgm:pt modelId="{3DC56DA9-A604-4364-A33B-7C6745F70DC8}" type="pres">
      <dgm:prSet presAssocID="{9C016177-92A2-472E-BC1C-7D44994BABC3}" presName="parentText" presStyleLbl="node1" presStyleIdx="0" presStyleCnt="3" custScaleX="79654">
        <dgm:presLayoutVars>
          <dgm:chMax val="1"/>
          <dgm:bulletEnabled val="1"/>
        </dgm:presLayoutVars>
      </dgm:prSet>
      <dgm:spPr/>
    </dgm:pt>
    <dgm:pt modelId="{8CCFDD67-926A-4D04-A640-ADB77D8A3119}" type="pres">
      <dgm:prSet presAssocID="{9C016177-92A2-472E-BC1C-7D44994BABC3}" presName="descendantText" presStyleLbl="alignAccFollowNode1" presStyleIdx="0" presStyleCnt="3" custScaleX="106915" custScaleY="146241">
        <dgm:presLayoutVars>
          <dgm:bulletEnabled val="1"/>
        </dgm:presLayoutVars>
      </dgm:prSet>
      <dgm:spPr/>
    </dgm:pt>
    <dgm:pt modelId="{09517F06-B86D-4147-93E5-71DCFCE1FD4C}" type="pres">
      <dgm:prSet presAssocID="{76FCFA81-56D8-4160-B02A-EB5170981035}" presName="sp" presStyleCnt="0"/>
      <dgm:spPr/>
    </dgm:pt>
    <dgm:pt modelId="{45403316-F7BE-471F-9A05-70BE159FB8DE}" type="pres">
      <dgm:prSet presAssocID="{D9D4976B-B6E4-4960-B57D-E4AE24F24D67}" presName="linNode" presStyleCnt="0"/>
      <dgm:spPr/>
    </dgm:pt>
    <dgm:pt modelId="{269F7D2B-01FF-4E6A-AA25-DCD8615162E8}" type="pres">
      <dgm:prSet presAssocID="{D9D4976B-B6E4-4960-B57D-E4AE24F24D67}" presName="parentText" presStyleLbl="node1" presStyleIdx="1" presStyleCnt="3" custScaleX="79213">
        <dgm:presLayoutVars>
          <dgm:chMax val="1"/>
          <dgm:bulletEnabled val="1"/>
        </dgm:presLayoutVars>
      </dgm:prSet>
      <dgm:spPr/>
    </dgm:pt>
    <dgm:pt modelId="{CFC6F44F-8BE5-4157-97BD-900B48099B79}" type="pres">
      <dgm:prSet presAssocID="{D9D4976B-B6E4-4960-B57D-E4AE24F24D67}" presName="descendantText" presStyleLbl="alignAccFollowNode1" presStyleIdx="1" presStyleCnt="3" custScaleX="107511" custScaleY="99541">
        <dgm:presLayoutVars>
          <dgm:bulletEnabled val="1"/>
        </dgm:presLayoutVars>
      </dgm:prSet>
      <dgm:spPr/>
    </dgm:pt>
    <dgm:pt modelId="{16B0900E-F75D-439D-8303-FBA5D665F66C}" type="pres">
      <dgm:prSet presAssocID="{575BAD30-E169-4F74-9AD7-A66F4186FE73}" presName="sp" presStyleCnt="0"/>
      <dgm:spPr/>
    </dgm:pt>
    <dgm:pt modelId="{8B4E1DFF-08AB-4B0E-8FFB-929121CE906D}" type="pres">
      <dgm:prSet presAssocID="{1C76FEAD-1A74-4869-BA1E-D9163AC2CE15}" presName="linNode" presStyleCnt="0"/>
      <dgm:spPr/>
    </dgm:pt>
    <dgm:pt modelId="{01E50505-B54D-480B-9477-48EFFAD5B5EC}" type="pres">
      <dgm:prSet presAssocID="{1C76FEAD-1A74-4869-BA1E-D9163AC2CE15}" presName="parentText" presStyleLbl="node1" presStyleIdx="2" presStyleCnt="3" custScaleX="78329">
        <dgm:presLayoutVars>
          <dgm:chMax val="1"/>
          <dgm:bulletEnabled val="1"/>
        </dgm:presLayoutVars>
      </dgm:prSet>
      <dgm:spPr/>
    </dgm:pt>
    <dgm:pt modelId="{DB9104A3-BFB8-4139-BEA5-BB8F17C17AE1}" type="pres">
      <dgm:prSet presAssocID="{1C76FEAD-1A74-4869-BA1E-D9163AC2CE15}" presName="descendantText" presStyleLbl="alignAccFollowNode1" presStyleIdx="2" presStyleCnt="3" custScaleX="106858" custScaleY="127718">
        <dgm:presLayoutVars>
          <dgm:bulletEnabled val="1"/>
        </dgm:presLayoutVars>
      </dgm:prSet>
      <dgm:spPr/>
    </dgm:pt>
  </dgm:ptLst>
  <dgm:cxnLst>
    <dgm:cxn modelId="{435E0619-C601-4FFD-A3C3-B7CB475C9BA3}" srcId="{1C76FEAD-1A74-4869-BA1E-D9163AC2CE15}" destId="{A3AB30D4-1533-42C5-A308-8126C8C52590}" srcOrd="2" destOrd="0" parTransId="{B845BDE5-936A-452A-AD68-03E78537CB27}" sibTransId="{3AF43592-6B85-4C20-B4DB-3802DBFDC64B}"/>
    <dgm:cxn modelId="{1DEC9522-DA0F-4F45-89E8-63CFB72F2B8A}" srcId="{D9D4976B-B6E4-4960-B57D-E4AE24F24D67}" destId="{F2815B0E-949B-44E8-A64B-3DD4F5B18337}" srcOrd="0" destOrd="0" parTransId="{0A761AB8-A24E-472F-871F-617EF62749C5}" sibTransId="{CA81383B-F937-40D2-A15A-43DAF63D5A22}"/>
    <dgm:cxn modelId="{EBA83827-B1A6-4022-A605-27BEDCB02ACA}" srcId="{20EA3921-F260-4BBA-B9D4-DA43DE255EAF}" destId="{9C016177-92A2-472E-BC1C-7D44994BABC3}" srcOrd="0" destOrd="0" parTransId="{FE578E65-705B-4FF3-A675-59CF9E2F7347}" sibTransId="{76FCFA81-56D8-4160-B02A-EB5170981035}"/>
    <dgm:cxn modelId="{B6AD8C28-2A4D-40B4-9128-D55423021626}" srcId="{1C76FEAD-1A74-4869-BA1E-D9163AC2CE15}" destId="{B5E69392-7DCF-4946-9E1A-53F6CE0A97DB}" srcOrd="1" destOrd="0" parTransId="{9CEE707A-561D-41D7-AE4A-417A0FD11DD0}" sibTransId="{AAF8C743-73C3-4AF9-ADFE-B1373AEC2AF9}"/>
    <dgm:cxn modelId="{7BD1022B-8D9A-4CFA-9130-3C42FF3245C7}" type="presOf" srcId="{DA69AD75-03B8-426C-B223-5405B4B0D1EE}" destId="{CFC6F44F-8BE5-4157-97BD-900B48099B79}" srcOrd="0" destOrd="1" presId="urn:microsoft.com/office/officeart/2005/8/layout/vList5"/>
    <dgm:cxn modelId="{9E31C930-BD26-48FD-9D0F-4C3C4823247A}" srcId="{20EA3921-F260-4BBA-B9D4-DA43DE255EAF}" destId="{1C76FEAD-1A74-4869-BA1E-D9163AC2CE15}" srcOrd="2" destOrd="0" parTransId="{25B0C364-54EC-4686-99D2-895B441C7680}" sibTransId="{AFEA803B-4D6B-4BB8-A6F9-7BCC96C1F2C9}"/>
    <dgm:cxn modelId="{9756B73B-0E4D-49CB-BB51-489F03CF5B76}" type="presOf" srcId="{BF0089A3-C200-453B-AE9C-9D8CB42C1F15}" destId="{DB9104A3-BFB8-4139-BEA5-BB8F17C17AE1}" srcOrd="0" destOrd="0" presId="urn:microsoft.com/office/officeart/2005/8/layout/vList5"/>
    <dgm:cxn modelId="{C4F6165F-5398-429E-ABB6-1433EE517560}" type="presOf" srcId="{A3AB30D4-1533-42C5-A308-8126C8C52590}" destId="{DB9104A3-BFB8-4139-BEA5-BB8F17C17AE1}" srcOrd="0" destOrd="2" presId="urn:microsoft.com/office/officeart/2005/8/layout/vList5"/>
    <dgm:cxn modelId="{F36F3647-239E-44EA-A7AE-270F05C88DAB}" srcId="{9C016177-92A2-472E-BC1C-7D44994BABC3}" destId="{3EAFCC1A-097F-4BC0-9BBD-05184D128871}" srcOrd="0" destOrd="0" parTransId="{8FF05BC8-E57E-4E8A-8C14-E988EB9A8FE2}" sibTransId="{2870F657-D216-4CB5-AEED-96F1971F192B}"/>
    <dgm:cxn modelId="{4EED4E51-B8B0-49AC-8915-3C92827F6116}" type="presOf" srcId="{F2815B0E-949B-44E8-A64B-3DD4F5B18337}" destId="{CFC6F44F-8BE5-4157-97BD-900B48099B79}" srcOrd="0" destOrd="0" presId="urn:microsoft.com/office/officeart/2005/8/layout/vList5"/>
    <dgm:cxn modelId="{15421A57-0FE2-4C9F-B73D-198E32EADFF3}" srcId="{9C016177-92A2-472E-BC1C-7D44994BABC3}" destId="{E6F186BF-4F90-4830-830C-0803603887D2}" srcOrd="3" destOrd="0" parTransId="{0B248B9A-FF82-4080-B353-B7AF9081662C}" sibTransId="{B807F332-3C29-4393-B3CA-0599ED27CD7B}"/>
    <dgm:cxn modelId="{2ABA2457-91AE-423E-A17E-4155F59EC22E}" type="presOf" srcId="{38B460D1-6905-4206-9B25-42B00D34104E}" destId="{8CCFDD67-926A-4D04-A640-ADB77D8A3119}" srcOrd="0" destOrd="2" presId="urn:microsoft.com/office/officeart/2005/8/layout/vList5"/>
    <dgm:cxn modelId="{CD303F7B-110E-4432-BF6E-E11CBA40729F}" srcId="{1C76FEAD-1A74-4869-BA1E-D9163AC2CE15}" destId="{BF0089A3-C200-453B-AE9C-9D8CB42C1F15}" srcOrd="0" destOrd="0" parTransId="{8E11E57E-8CDB-43CD-9BA9-00695BA7EF45}" sibTransId="{39EE178F-4CAF-446C-8163-B02725C92CFB}"/>
    <dgm:cxn modelId="{244D2E86-1685-4365-BDDE-D71256A029C2}" srcId="{20EA3921-F260-4BBA-B9D4-DA43DE255EAF}" destId="{D9D4976B-B6E4-4960-B57D-E4AE24F24D67}" srcOrd="1" destOrd="0" parTransId="{8E7715FD-5107-407C-A22E-CAE469EFC6C0}" sibTransId="{575BAD30-E169-4F74-9AD7-A66F4186FE73}"/>
    <dgm:cxn modelId="{94FB6B9D-35CA-42C4-94E7-BDCC74D41148}" type="presOf" srcId="{43BE6E23-2D63-4826-BDD2-B12C7F6F1452}" destId="{CFC6F44F-8BE5-4157-97BD-900B48099B79}" srcOrd="0" destOrd="2" presId="urn:microsoft.com/office/officeart/2005/8/layout/vList5"/>
    <dgm:cxn modelId="{9B5473A4-1A1B-440D-9215-792823FA9EAA}" srcId="{D9D4976B-B6E4-4960-B57D-E4AE24F24D67}" destId="{43BE6E23-2D63-4826-BDD2-B12C7F6F1452}" srcOrd="2" destOrd="0" parTransId="{59A8442A-29E9-4AAA-B80B-B1D7EBA6843B}" sibTransId="{BF610B05-72C9-4E3D-9173-204B14D3E6E4}"/>
    <dgm:cxn modelId="{5E278EA6-8DF2-4464-8A7F-11907D7FB48D}" srcId="{9C016177-92A2-472E-BC1C-7D44994BABC3}" destId="{299585B5-0011-4819-9A76-48232B02F938}" srcOrd="1" destOrd="0" parTransId="{845CD385-D918-404E-A7D1-D82329AD19B6}" sibTransId="{6CAC85A5-E7F4-4E62-8552-AA5286176FD0}"/>
    <dgm:cxn modelId="{DBAD7CAA-F379-4E0F-986E-0B3373F14CB0}" srcId="{9C016177-92A2-472E-BC1C-7D44994BABC3}" destId="{38B460D1-6905-4206-9B25-42B00D34104E}" srcOrd="2" destOrd="0" parTransId="{84745DD4-D1CD-4F73-A386-75F491ABD6AD}" sibTransId="{A8FDA68C-4B33-48E2-8E47-28634057452A}"/>
    <dgm:cxn modelId="{E391E3B1-04E0-4FA8-8EAB-560F5D2BCA49}" type="presOf" srcId="{3EAFCC1A-097F-4BC0-9BBD-05184D128871}" destId="{8CCFDD67-926A-4D04-A640-ADB77D8A3119}" srcOrd="0" destOrd="0" presId="urn:microsoft.com/office/officeart/2005/8/layout/vList5"/>
    <dgm:cxn modelId="{192D5CC2-76CC-43EF-8C94-F865638A4C50}" type="presOf" srcId="{299585B5-0011-4819-9A76-48232B02F938}" destId="{8CCFDD67-926A-4D04-A640-ADB77D8A3119}" srcOrd="0" destOrd="1" presId="urn:microsoft.com/office/officeart/2005/8/layout/vList5"/>
    <dgm:cxn modelId="{971844C3-2ABB-4257-80F7-B3DD2167645B}" type="presOf" srcId="{20EA3921-F260-4BBA-B9D4-DA43DE255EAF}" destId="{45BF9F29-3261-437E-8EB4-129267B7C6D3}" srcOrd="0" destOrd="0" presId="urn:microsoft.com/office/officeart/2005/8/layout/vList5"/>
    <dgm:cxn modelId="{0C1A08CC-B4B2-49DA-A5E5-4AE94BA064EB}" type="presOf" srcId="{B5E69392-7DCF-4946-9E1A-53F6CE0A97DB}" destId="{DB9104A3-BFB8-4139-BEA5-BB8F17C17AE1}" srcOrd="0" destOrd="1" presId="urn:microsoft.com/office/officeart/2005/8/layout/vList5"/>
    <dgm:cxn modelId="{273554D5-753A-4935-A8B0-709D9FFB9E2F}" type="presOf" srcId="{D9D4976B-B6E4-4960-B57D-E4AE24F24D67}" destId="{269F7D2B-01FF-4E6A-AA25-DCD8615162E8}" srcOrd="0" destOrd="0" presId="urn:microsoft.com/office/officeart/2005/8/layout/vList5"/>
    <dgm:cxn modelId="{74E9CAD5-0431-4C33-B2F2-6D0E3696290D}" type="presOf" srcId="{1C76FEAD-1A74-4869-BA1E-D9163AC2CE15}" destId="{01E50505-B54D-480B-9477-48EFFAD5B5EC}" srcOrd="0" destOrd="0" presId="urn:microsoft.com/office/officeart/2005/8/layout/vList5"/>
    <dgm:cxn modelId="{F7B186E6-F676-4F27-9FDA-DC7C8AFCE07F}" srcId="{D9D4976B-B6E4-4960-B57D-E4AE24F24D67}" destId="{DA69AD75-03B8-426C-B223-5405B4B0D1EE}" srcOrd="1" destOrd="0" parTransId="{82932C9E-E021-405A-859B-E11EC312E3A4}" sibTransId="{4D6D32AD-63C8-4D37-9D51-B4FF3EEA2ECF}"/>
    <dgm:cxn modelId="{3BE348FA-FA4C-4D4D-80BB-3003448E035A}" type="presOf" srcId="{9C016177-92A2-472E-BC1C-7D44994BABC3}" destId="{3DC56DA9-A604-4364-A33B-7C6745F70DC8}" srcOrd="0" destOrd="0" presId="urn:microsoft.com/office/officeart/2005/8/layout/vList5"/>
    <dgm:cxn modelId="{37C453FD-AEB8-4216-84E8-B07F62099A8D}" type="presOf" srcId="{E6F186BF-4F90-4830-830C-0803603887D2}" destId="{8CCFDD67-926A-4D04-A640-ADB77D8A3119}" srcOrd="0" destOrd="3" presId="urn:microsoft.com/office/officeart/2005/8/layout/vList5"/>
    <dgm:cxn modelId="{CC52A951-DC65-45A6-B094-4A177F79F935}" type="presParOf" srcId="{45BF9F29-3261-437E-8EB4-129267B7C6D3}" destId="{0D72BCC3-92E9-4950-A0A9-4A4C0A1FB24E}" srcOrd="0" destOrd="0" presId="urn:microsoft.com/office/officeart/2005/8/layout/vList5"/>
    <dgm:cxn modelId="{C59CE243-4056-4081-AD5E-A4FF39C6A5CE}" type="presParOf" srcId="{0D72BCC3-92E9-4950-A0A9-4A4C0A1FB24E}" destId="{3DC56DA9-A604-4364-A33B-7C6745F70DC8}" srcOrd="0" destOrd="0" presId="urn:microsoft.com/office/officeart/2005/8/layout/vList5"/>
    <dgm:cxn modelId="{ED5175BB-5BEC-4F0C-B5F4-6619E02ECE56}" type="presParOf" srcId="{0D72BCC3-92E9-4950-A0A9-4A4C0A1FB24E}" destId="{8CCFDD67-926A-4D04-A640-ADB77D8A3119}" srcOrd="1" destOrd="0" presId="urn:microsoft.com/office/officeart/2005/8/layout/vList5"/>
    <dgm:cxn modelId="{AD739177-CA1E-4C79-AFDD-823EBE917BAB}" type="presParOf" srcId="{45BF9F29-3261-437E-8EB4-129267B7C6D3}" destId="{09517F06-B86D-4147-93E5-71DCFCE1FD4C}" srcOrd="1" destOrd="0" presId="urn:microsoft.com/office/officeart/2005/8/layout/vList5"/>
    <dgm:cxn modelId="{21F2FCA7-1AC0-4649-9F21-195814940399}" type="presParOf" srcId="{45BF9F29-3261-437E-8EB4-129267B7C6D3}" destId="{45403316-F7BE-471F-9A05-70BE159FB8DE}" srcOrd="2" destOrd="0" presId="urn:microsoft.com/office/officeart/2005/8/layout/vList5"/>
    <dgm:cxn modelId="{46D1D63A-9A77-4888-827D-E27778F171CD}" type="presParOf" srcId="{45403316-F7BE-471F-9A05-70BE159FB8DE}" destId="{269F7D2B-01FF-4E6A-AA25-DCD8615162E8}" srcOrd="0" destOrd="0" presId="urn:microsoft.com/office/officeart/2005/8/layout/vList5"/>
    <dgm:cxn modelId="{442036B9-5632-4F7D-BD6C-01C5FA803B2C}" type="presParOf" srcId="{45403316-F7BE-471F-9A05-70BE159FB8DE}" destId="{CFC6F44F-8BE5-4157-97BD-900B48099B79}" srcOrd="1" destOrd="0" presId="urn:microsoft.com/office/officeart/2005/8/layout/vList5"/>
    <dgm:cxn modelId="{26A3A300-1938-4CCB-A265-8E334DD30982}" type="presParOf" srcId="{45BF9F29-3261-437E-8EB4-129267B7C6D3}" destId="{16B0900E-F75D-439D-8303-FBA5D665F66C}" srcOrd="3" destOrd="0" presId="urn:microsoft.com/office/officeart/2005/8/layout/vList5"/>
    <dgm:cxn modelId="{0F359563-34A2-4825-8802-E8594B5C769C}" type="presParOf" srcId="{45BF9F29-3261-437E-8EB4-129267B7C6D3}" destId="{8B4E1DFF-08AB-4B0E-8FFB-929121CE906D}" srcOrd="4" destOrd="0" presId="urn:microsoft.com/office/officeart/2005/8/layout/vList5"/>
    <dgm:cxn modelId="{7A8512F6-74DA-44F2-9E39-3DFD1E5854D8}" type="presParOf" srcId="{8B4E1DFF-08AB-4B0E-8FFB-929121CE906D}" destId="{01E50505-B54D-480B-9477-48EFFAD5B5EC}" srcOrd="0" destOrd="0" presId="urn:microsoft.com/office/officeart/2005/8/layout/vList5"/>
    <dgm:cxn modelId="{27C1C293-3FD6-4B5D-80E6-C3C674376561}" type="presParOf" srcId="{8B4E1DFF-08AB-4B0E-8FFB-929121CE906D}" destId="{DB9104A3-BFB8-4139-BEA5-BB8F17C17AE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EAC4E9-DCCD-4EEE-A488-06EF04193EAB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1DE39BC3-1280-4845-9A0E-DA7C2E6CF204}">
      <dgm:prSet/>
      <dgm:spPr/>
      <dgm:t>
        <a:bodyPr/>
        <a:lstStyle/>
        <a:p>
          <a:r>
            <a:rPr lang="ru-RU" b="1" dirty="0"/>
            <a:t>Контекст:</a:t>
          </a:r>
          <a:r>
            <a:rPr lang="ru-RU" dirty="0"/>
            <a:t> резкий рост использования ИИ студентами (данные опроса СПбГУ и РГПУ).</a:t>
          </a:r>
        </a:p>
      </dgm:t>
    </dgm:pt>
    <dgm:pt modelId="{FC976F02-1FB0-4369-A89F-BBAF26C07BFC}" type="parTrans" cxnId="{00D4D5D3-F132-4387-B2A5-E7D90EC46723}">
      <dgm:prSet/>
      <dgm:spPr/>
      <dgm:t>
        <a:bodyPr/>
        <a:lstStyle/>
        <a:p>
          <a:endParaRPr lang="ru-RU"/>
        </a:p>
      </dgm:t>
    </dgm:pt>
    <dgm:pt modelId="{48BA0144-053A-4B54-8E0B-7A8577036B0E}" type="sibTrans" cxnId="{00D4D5D3-F132-4387-B2A5-E7D90EC46723}">
      <dgm:prSet/>
      <dgm:spPr/>
      <dgm:t>
        <a:bodyPr/>
        <a:lstStyle/>
        <a:p>
          <a:endParaRPr lang="ru-RU"/>
        </a:p>
      </dgm:t>
    </dgm:pt>
    <dgm:pt modelId="{0AAA9689-6BA6-4459-B64A-38A09ED3E884}">
      <dgm:prSet/>
      <dgm:spPr/>
      <dgm:t>
        <a:bodyPr/>
        <a:lstStyle/>
        <a:p>
          <a:r>
            <a:rPr lang="ru-RU" b="1"/>
            <a:t>Вызов:</a:t>
          </a:r>
          <a:r>
            <a:rPr lang="ru-RU"/>
            <a:t> ИИ как </a:t>
          </a:r>
          <a:r>
            <a:rPr lang="ru-RU" b="1"/>
            <a:t>амбивалентный инструмент</a:t>
          </a:r>
          <a:r>
            <a:rPr lang="ru-RU"/>
            <a:t>:</a:t>
          </a:r>
        </a:p>
      </dgm:t>
    </dgm:pt>
    <dgm:pt modelId="{6695B0DC-18EC-4A58-97F1-78DC0230AEE8}" type="parTrans" cxnId="{B9098662-A2CA-4A30-8385-1C581D1B3132}">
      <dgm:prSet/>
      <dgm:spPr/>
      <dgm:t>
        <a:bodyPr/>
        <a:lstStyle/>
        <a:p>
          <a:endParaRPr lang="ru-RU"/>
        </a:p>
      </dgm:t>
    </dgm:pt>
    <dgm:pt modelId="{838BA1BF-07EF-442B-8B47-2D9A0DDD3F7E}" type="sibTrans" cxnId="{B9098662-A2CA-4A30-8385-1C581D1B3132}">
      <dgm:prSet/>
      <dgm:spPr/>
      <dgm:t>
        <a:bodyPr/>
        <a:lstStyle/>
        <a:p>
          <a:endParaRPr lang="ru-RU"/>
        </a:p>
      </dgm:t>
    </dgm:pt>
    <dgm:pt modelId="{EECD4A9B-551A-4466-BEAB-AF4D9380E66D}">
      <dgm:prSet/>
      <dgm:spPr/>
      <dgm:t>
        <a:bodyPr/>
        <a:lstStyle/>
        <a:p>
          <a:r>
            <a:rPr lang="ru-RU" dirty="0"/>
            <a:t>✅ </a:t>
          </a:r>
          <a:r>
            <a:rPr lang="ru-RU" b="1" dirty="0"/>
            <a:t>Возможности:</a:t>
          </a:r>
          <a:r>
            <a:rPr lang="ru-RU" dirty="0"/>
            <a:t> анализ данных, генерация идей, автоматизация.</a:t>
          </a:r>
        </a:p>
      </dgm:t>
    </dgm:pt>
    <dgm:pt modelId="{E0BF0029-482E-4880-BC60-72D29CDF6684}" type="parTrans" cxnId="{348B75F5-DA83-4F88-B0AF-52D01DB28C5A}">
      <dgm:prSet/>
      <dgm:spPr/>
      <dgm:t>
        <a:bodyPr/>
        <a:lstStyle/>
        <a:p>
          <a:endParaRPr lang="ru-RU"/>
        </a:p>
      </dgm:t>
    </dgm:pt>
    <dgm:pt modelId="{5A1702AC-6D0C-42C0-82AD-944FC497795B}" type="sibTrans" cxnId="{348B75F5-DA83-4F88-B0AF-52D01DB28C5A}">
      <dgm:prSet/>
      <dgm:spPr/>
      <dgm:t>
        <a:bodyPr/>
        <a:lstStyle/>
        <a:p>
          <a:endParaRPr lang="ru-RU"/>
        </a:p>
      </dgm:t>
    </dgm:pt>
    <dgm:pt modelId="{01F9A1F5-7394-414F-9699-47FC309B233B}">
      <dgm:prSet/>
      <dgm:spPr/>
      <dgm:t>
        <a:bodyPr/>
        <a:lstStyle/>
        <a:p>
          <a:r>
            <a:rPr lang="ru-RU" dirty="0"/>
            <a:t>❌ </a:t>
          </a:r>
          <a:r>
            <a:rPr lang="ru-RU" b="1" dirty="0"/>
            <a:t>Угрозы:</a:t>
          </a:r>
          <a:r>
            <a:rPr lang="ru-RU" dirty="0"/>
            <a:t> интеллектуальная пассивность, потеря навыков самостоятельного и творческого мышления.</a:t>
          </a:r>
        </a:p>
      </dgm:t>
    </dgm:pt>
    <dgm:pt modelId="{5D8DD644-18D7-49FD-88DC-C261E4214AB5}" type="parTrans" cxnId="{AF01401C-5DC9-4605-AB80-1C0E3B745672}">
      <dgm:prSet/>
      <dgm:spPr/>
      <dgm:t>
        <a:bodyPr/>
        <a:lstStyle/>
        <a:p>
          <a:endParaRPr lang="ru-RU"/>
        </a:p>
      </dgm:t>
    </dgm:pt>
    <dgm:pt modelId="{0CA69AE0-29A5-4139-AFC7-25BDA41705F6}" type="sibTrans" cxnId="{AF01401C-5DC9-4605-AB80-1C0E3B745672}">
      <dgm:prSet/>
      <dgm:spPr/>
      <dgm:t>
        <a:bodyPr/>
        <a:lstStyle/>
        <a:p>
          <a:endParaRPr lang="ru-RU"/>
        </a:p>
      </dgm:t>
    </dgm:pt>
    <dgm:pt modelId="{BEA5ADA4-AF7A-4D64-8A0C-8C427AE747D6}">
      <dgm:prSet/>
      <dgm:spPr/>
      <dgm:t>
        <a:bodyPr/>
        <a:lstStyle/>
        <a:p>
          <a:r>
            <a:rPr lang="ru-RU" b="1"/>
            <a:t>Ключевой вопрос:</a:t>
          </a:r>
          <a:r>
            <a:rPr lang="ru-RU"/>
            <a:t> как методически превратить ИИ из </a:t>
          </a:r>
          <a:r>
            <a:rPr lang="ru-RU" b="1"/>
            <a:t>источника зависимости</a:t>
          </a:r>
          <a:r>
            <a:rPr lang="ru-RU"/>
            <a:t> в </a:t>
          </a:r>
          <a:r>
            <a:rPr lang="ru-RU" b="1"/>
            <a:t>катализатор креативности</a:t>
          </a:r>
          <a:r>
            <a:rPr lang="ru-RU"/>
            <a:t>?</a:t>
          </a:r>
        </a:p>
      </dgm:t>
    </dgm:pt>
    <dgm:pt modelId="{96807246-4366-445C-88D7-5534378E93EC}" type="parTrans" cxnId="{FA30BAC1-33F8-49C5-93BA-935E3ADFDAC5}">
      <dgm:prSet/>
      <dgm:spPr/>
      <dgm:t>
        <a:bodyPr/>
        <a:lstStyle/>
        <a:p>
          <a:endParaRPr lang="ru-RU"/>
        </a:p>
      </dgm:t>
    </dgm:pt>
    <dgm:pt modelId="{6FB4C314-6710-41CC-97CE-A4608D6450CD}" type="sibTrans" cxnId="{FA30BAC1-33F8-49C5-93BA-935E3ADFDAC5}">
      <dgm:prSet/>
      <dgm:spPr/>
      <dgm:t>
        <a:bodyPr/>
        <a:lstStyle/>
        <a:p>
          <a:endParaRPr lang="ru-RU"/>
        </a:p>
      </dgm:t>
    </dgm:pt>
    <dgm:pt modelId="{343D7404-088C-42CD-BEB7-B4305676198A}" type="pres">
      <dgm:prSet presAssocID="{4AEAC4E9-DCCD-4EEE-A488-06EF04193EAB}" presName="CompostProcess" presStyleCnt="0">
        <dgm:presLayoutVars>
          <dgm:dir/>
          <dgm:resizeHandles val="exact"/>
        </dgm:presLayoutVars>
      </dgm:prSet>
      <dgm:spPr/>
    </dgm:pt>
    <dgm:pt modelId="{86CEE95F-53DC-4A6E-BCF5-C913A7C627BB}" type="pres">
      <dgm:prSet presAssocID="{4AEAC4E9-DCCD-4EEE-A488-06EF04193EAB}" presName="arrow" presStyleLbl="bgShp" presStyleIdx="0" presStyleCnt="1"/>
      <dgm:spPr/>
    </dgm:pt>
    <dgm:pt modelId="{56DEC168-4F8A-4D55-8DCB-1C06026DB194}" type="pres">
      <dgm:prSet presAssocID="{4AEAC4E9-DCCD-4EEE-A488-06EF04193EAB}" presName="linearProcess" presStyleCnt="0"/>
      <dgm:spPr/>
    </dgm:pt>
    <dgm:pt modelId="{6A298185-D4CE-403E-81C1-AC82C4775F6D}" type="pres">
      <dgm:prSet presAssocID="{1DE39BC3-1280-4845-9A0E-DA7C2E6CF204}" presName="textNode" presStyleLbl="node1" presStyleIdx="0" presStyleCnt="3">
        <dgm:presLayoutVars>
          <dgm:bulletEnabled val="1"/>
        </dgm:presLayoutVars>
      </dgm:prSet>
      <dgm:spPr/>
    </dgm:pt>
    <dgm:pt modelId="{10B93154-D07D-4C36-AB6B-D642D0D5172C}" type="pres">
      <dgm:prSet presAssocID="{48BA0144-053A-4B54-8E0B-7A8577036B0E}" presName="sibTrans" presStyleCnt="0"/>
      <dgm:spPr/>
    </dgm:pt>
    <dgm:pt modelId="{0193876C-E820-4410-94F0-F106C9DA913A}" type="pres">
      <dgm:prSet presAssocID="{0AAA9689-6BA6-4459-B64A-38A09ED3E884}" presName="textNode" presStyleLbl="node1" presStyleIdx="1" presStyleCnt="3">
        <dgm:presLayoutVars>
          <dgm:bulletEnabled val="1"/>
        </dgm:presLayoutVars>
      </dgm:prSet>
      <dgm:spPr/>
    </dgm:pt>
    <dgm:pt modelId="{7548F4D4-69B5-4CCD-8050-4B0B4CB5AD80}" type="pres">
      <dgm:prSet presAssocID="{838BA1BF-07EF-442B-8B47-2D9A0DDD3F7E}" presName="sibTrans" presStyleCnt="0"/>
      <dgm:spPr/>
    </dgm:pt>
    <dgm:pt modelId="{24AF27AA-49B8-406B-8DF7-8645576CEA25}" type="pres">
      <dgm:prSet presAssocID="{BEA5ADA4-AF7A-4D64-8A0C-8C427AE747D6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CA4A9018-3AAA-4441-BC3D-BAE0A5A2716B}" type="presOf" srcId="{4AEAC4E9-DCCD-4EEE-A488-06EF04193EAB}" destId="{343D7404-088C-42CD-BEB7-B4305676198A}" srcOrd="0" destOrd="0" presId="urn:microsoft.com/office/officeart/2005/8/layout/hProcess9"/>
    <dgm:cxn modelId="{47C5FB18-0228-4CFA-895B-BE4F111D9B39}" type="presOf" srcId="{0AAA9689-6BA6-4459-B64A-38A09ED3E884}" destId="{0193876C-E820-4410-94F0-F106C9DA913A}" srcOrd="0" destOrd="0" presId="urn:microsoft.com/office/officeart/2005/8/layout/hProcess9"/>
    <dgm:cxn modelId="{AF01401C-5DC9-4605-AB80-1C0E3B745672}" srcId="{0AAA9689-6BA6-4459-B64A-38A09ED3E884}" destId="{01F9A1F5-7394-414F-9699-47FC309B233B}" srcOrd="1" destOrd="0" parTransId="{5D8DD644-18D7-49FD-88DC-C261E4214AB5}" sibTransId="{0CA69AE0-29A5-4139-AFC7-25BDA41705F6}"/>
    <dgm:cxn modelId="{B9098662-A2CA-4A30-8385-1C581D1B3132}" srcId="{4AEAC4E9-DCCD-4EEE-A488-06EF04193EAB}" destId="{0AAA9689-6BA6-4459-B64A-38A09ED3E884}" srcOrd="1" destOrd="0" parTransId="{6695B0DC-18EC-4A58-97F1-78DC0230AEE8}" sibTransId="{838BA1BF-07EF-442B-8B47-2D9A0DDD3F7E}"/>
    <dgm:cxn modelId="{2B26DB92-8DBF-4F27-96D9-079E19D84A49}" type="presOf" srcId="{01F9A1F5-7394-414F-9699-47FC309B233B}" destId="{0193876C-E820-4410-94F0-F106C9DA913A}" srcOrd="0" destOrd="2" presId="urn:microsoft.com/office/officeart/2005/8/layout/hProcess9"/>
    <dgm:cxn modelId="{793A2AB7-62F4-405D-A8B0-01CB89E7B131}" type="presOf" srcId="{EECD4A9B-551A-4466-BEAB-AF4D9380E66D}" destId="{0193876C-E820-4410-94F0-F106C9DA913A}" srcOrd="0" destOrd="1" presId="urn:microsoft.com/office/officeart/2005/8/layout/hProcess9"/>
    <dgm:cxn modelId="{FA30BAC1-33F8-49C5-93BA-935E3ADFDAC5}" srcId="{4AEAC4E9-DCCD-4EEE-A488-06EF04193EAB}" destId="{BEA5ADA4-AF7A-4D64-8A0C-8C427AE747D6}" srcOrd="2" destOrd="0" parTransId="{96807246-4366-445C-88D7-5534378E93EC}" sibTransId="{6FB4C314-6710-41CC-97CE-A4608D6450CD}"/>
    <dgm:cxn modelId="{EF3B59C6-258F-4C26-9682-077ACC798F7B}" type="presOf" srcId="{1DE39BC3-1280-4845-9A0E-DA7C2E6CF204}" destId="{6A298185-D4CE-403E-81C1-AC82C4775F6D}" srcOrd="0" destOrd="0" presId="urn:microsoft.com/office/officeart/2005/8/layout/hProcess9"/>
    <dgm:cxn modelId="{4E1B12D3-8653-4F98-9D74-4E722DE18CEF}" type="presOf" srcId="{BEA5ADA4-AF7A-4D64-8A0C-8C427AE747D6}" destId="{24AF27AA-49B8-406B-8DF7-8645576CEA25}" srcOrd="0" destOrd="0" presId="urn:microsoft.com/office/officeart/2005/8/layout/hProcess9"/>
    <dgm:cxn modelId="{00D4D5D3-F132-4387-B2A5-E7D90EC46723}" srcId="{4AEAC4E9-DCCD-4EEE-A488-06EF04193EAB}" destId="{1DE39BC3-1280-4845-9A0E-DA7C2E6CF204}" srcOrd="0" destOrd="0" parTransId="{FC976F02-1FB0-4369-A89F-BBAF26C07BFC}" sibTransId="{48BA0144-053A-4B54-8E0B-7A8577036B0E}"/>
    <dgm:cxn modelId="{348B75F5-DA83-4F88-B0AF-52D01DB28C5A}" srcId="{0AAA9689-6BA6-4459-B64A-38A09ED3E884}" destId="{EECD4A9B-551A-4466-BEAB-AF4D9380E66D}" srcOrd="0" destOrd="0" parTransId="{E0BF0029-482E-4880-BC60-72D29CDF6684}" sibTransId="{5A1702AC-6D0C-42C0-82AD-944FC497795B}"/>
    <dgm:cxn modelId="{22CE19C0-78BD-44C9-BE99-84CC63C07E6E}" type="presParOf" srcId="{343D7404-088C-42CD-BEB7-B4305676198A}" destId="{86CEE95F-53DC-4A6E-BCF5-C913A7C627BB}" srcOrd="0" destOrd="0" presId="urn:microsoft.com/office/officeart/2005/8/layout/hProcess9"/>
    <dgm:cxn modelId="{495EE822-9AD1-4569-8833-66E745BB2C7E}" type="presParOf" srcId="{343D7404-088C-42CD-BEB7-B4305676198A}" destId="{56DEC168-4F8A-4D55-8DCB-1C06026DB194}" srcOrd="1" destOrd="0" presId="urn:microsoft.com/office/officeart/2005/8/layout/hProcess9"/>
    <dgm:cxn modelId="{0B9B3708-C8E9-4704-B99A-CB07C894883D}" type="presParOf" srcId="{56DEC168-4F8A-4D55-8DCB-1C06026DB194}" destId="{6A298185-D4CE-403E-81C1-AC82C4775F6D}" srcOrd="0" destOrd="0" presId="urn:microsoft.com/office/officeart/2005/8/layout/hProcess9"/>
    <dgm:cxn modelId="{01F909D7-3479-4268-B277-4E6299580640}" type="presParOf" srcId="{56DEC168-4F8A-4D55-8DCB-1C06026DB194}" destId="{10B93154-D07D-4C36-AB6B-D642D0D5172C}" srcOrd="1" destOrd="0" presId="urn:microsoft.com/office/officeart/2005/8/layout/hProcess9"/>
    <dgm:cxn modelId="{0D68212E-BA47-4AA3-8F9D-2B512095E951}" type="presParOf" srcId="{56DEC168-4F8A-4D55-8DCB-1C06026DB194}" destId="{0193876C-E820-4410-94F0-F106C9DA913A}" srcOrd="2" destOrd="0" presId="urn:microsoft.com/office/officeart/2005/8/layout/hProcess9"/>
    <dgm:cxn modelId="{5DB0D522-4FA6-4498-B34C-0C58FCE66F15}" type="presParOf" srcId="{56DEC168-4F8A-4D55-8DCB-1C06026DB194}" destId="{7548F4D4-69B5-4CCD-8050-4B0B4CB5AD80}" srcOrd="3" destOrd="0" presId="urn:microsoft.com/office/officeart/2005/8/layout/hProcess9"/>
    <dgm:cxn modelId="{BF3591BE-093F-4509-A8BB-3B8CDFA16FEA}" type="presParOf" srcId="{56DEC168-4F8A-4D55-8DCB-1C06026DB194}" destId="{24AF27AA-49B8-406B-8DF7-8645576CEA2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E34AB5-0747-4070-9C9B-24FF9271D4C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3129C796-CD0A-4977-8984-C7D7ACBC2F52}">
      <dgm:prSet/>
      <dgm:spPr/>
      <dgm:t>
        <a:bodyPr/>
        <a:lstStyle/>
        <a:p>
          <a:r>
            <a:rPr lang="ru-RU" b="1" dirty="0"/>
            <a:t>Вертикальное мышление:</a:t>
          </a:r>
          <a:r>
            <a:rPr lang="ru-RU"/>
            <a:t> логичное, последовательное, движется к единственному правильному решению.</a:t>
          </a:r>
          <a:endParaRPr lang="ru-RU" dirty="0"/>
        </a:p>
      </dgm:t>
    </dgm:pt>
    <dgm:pt modelId="{866C7866-41AD-47A0-8606-825B5F0F0722}" type="parTrans" cxnId="{789D8AE0-C44A-42AB-8BAE-CD5AE71A0457}">
      <dgm:prSet/>
      <dgm:spPr/>
      <dgm:t>
        <a:bodyPr/>
        <a:lstStyle/>
        <a:p>
          <a:endParaRPr lang="ru-RU"/>
        </a:p>
      </dgm:t>
    </dgm:pt>
    <dgm:pt modelId="{2F094FF9-7841-421C-8F3E-E93BF661D93E}" type="sibTrans" cxnId="{789D8AE0-C44A-42AB-8BAE-CD5AE71A0457}">
      <dgm:prSet/>
      <dgm:spPr/>
      <dgm:t>
        <a:bodyPr/>
        <a:lstStyle/>
        <a:p>
          <a:endParaRPr lang="ru-RU"/>
        </a:p>
      </dgm:t>
    </dgm:pt>
    <dgm:pt modelId="{16383F49-F70F-4B37-9431-E58BC4B050AE}">
      <dgm:prSet/>
      <dgm:spPr/>
      <dgm:t>
        <a:bodyPr/>
        <a:lstStyle/>
        <a:p>
          <a:r>
            <a:rPr lang="ru-RU" b="1" dirty="0"/>
            <a:t>Латеральное мышление:</a:t>
          </a:r>
          <a:r>
            <a:rPr lang="ru-RU" dirty="0"/>
            <a:t> нелинейное, разрывает шаблоны, ищет множество подходов, использует </a:t>
          </a:r>
          <a:r>
            <a:rPr lang="ru-RU" b="1" dirty="0"/>
            <a:t>провокацию</a:t>
          </a:r>
          <a:r>
            <a:rPr lang="ru-RU" dirty="0"/>
            <a:t> для выхода за рамки очевидного.</a:t>
          </a:r>
        </a:p>
      </dgm:t>
    </dgm:pt>
    <dgm:pt modelId="{F18AD881-10F0-48A6-BC30-843BC738BD48}" type="parTrans" cxnId="{1D0DD888-9B0A-4CC2-848C-1C02B8DFD5BD}">
      <dgm:prSet/>
      <dgm:spPr/>
      <dgm:t>
        <a:bodyPr/>
        <a:lstStyle/>
        <a:p>
          <a:endParaRPr lang="ru-RU"/>
        </a:p>
      </dgm:t>
    </dgm:pt>
    <dgm:pt modelId="{ADED070F-F18B-4495-853F-0D32251BB47F}" type="sibTrans" cxnId="{1D0DD888-9B0A-4CC2-848C-1C02B8DFD5BD}">
      <dgm:prSet/>
      <dgm:spPr/>
      <dgm:t>
        <a:bodyPr/>
        <a:lstStyle/>
        <a:p>
          <a:endParaRPr lang="ru-RU"/>
        </a:p>
      </dgm:t>
    </dgm:pt>
    <dgm:pt modelId="{2DC273F5-98C7-4A11-B8FC-B49E97C6C7D3}">
      <dgm:prSet/>
      <dgm:spPr/>
      <dgm:t>
        <a:bodyPr/>
        <a:lstStyle/>
        <a:p>
          <a:r>
            <a:rPr lang="ru-RU" dirty="0"/>
            <a:t>Упражнения тренинга — это </a:t>
          </a:r>
          <a:r>
            <a:rPr lang="ru-RU" b="1" dirty="0"/>
            <a:t>инструменты тренировки латерального мышления. </a:t>
          </a:r>
          <a:endParaRPr lang="ru-RU" dirty="0"/>
        </a:p>
      </dgm:t>
    </dgm:pt>
    <dgm:pt modelId="{E0C527BA-7C8C-4F40-B646-7F6D514E3EA4}" type="parTrans" cxnId="{2DA7909A-3AE8-424D-ADEC-5F14FC051743}">
      <dgm:prSet/>
      <dgm:spPr/>
      <dgm:t>
        <a:bodyPr/>
        <a:lstStyle/>
        <a:p>
          <a:endParaRPr lang="ru-RU"/>
        </a:p>
      </dgm:t>
    </dgm:pt>
    <dgm:pt modelId="{A23ADB80-A7B1-438A-A083-179A2D1E6932}" type="sibTrans" cxnId="{2DA7909A-3AE8-424D-ADEC-5F14FC051743}">
      <dgm:prSet/>
      <dgm:spPr/>
      <dgm:t>
        <a:bodyPr/>
        <a:lstStyle/>
        <a:p>
          <a:endParaRPr lang="ru-RU"/>
        </a:p>
      </dgm:t>
    </dgm:pt>
    <dgm:pt modelId="{22A03109-E1B4-47AD-8946-222DCF315DC4}">
      <dgm:prSet/>
      <dgm:spPr/>
      <dgm:t>
        <a:bodyPr/>
        <a:lstStyle/>
        <a:p>
          <a:r>
            <a:rPr lang="ru-RU" b="1" dirty="0"/>
            <a:t>Инструмент генерации: методы Артура </a:t>
          </a:r>
          <a:r>
            <a:rPr lang="ru-RU" b="1" dirty="0" err="1"/>
            <a:t>Ванганди</a:t>
          </a:r>
          <a:endParaRPr lang="ru-RU" dirty="0"/>
        </a:p>
      </dgm:t>
    </dgm:pt>
    <dgm:pt modelId="{A137FEBB-8C89-4D10-8B79-9A3E00B69BD5}" type="parTrans" cxnId="{9E6E58DB-90C2-4195-88F7-B282DADDC286}">
      <dgm:prSet/>
      <dgm:spPr/>
      <dgm:t>
        <a:bodyPr/>
        <a:lstStyle/>
        <a:p>
          <a:endParaRPr lang="ru-RU"/>
        </a:p>
      </dgm:t>
    </dgm:pt>
    <dgm:pt modelId="{5C5657BA-324F-49B3-BD41-102B30332E98}" type="sibTrans" cxnId="{9E6E58DB-90C2-4195-88F7-B282DADDC286}">
      <dgm:prSet/>
      <dgm:spPr/>
      <dgm:t>
        <a:bodyPr/>
        <a:lstStyle/>
        <a:p>
          <a:endParaRPr lang="ru-RU"/>
        </a:p>
      </dgm:t>
    </dgm:pt>
    <dgm:pt modelId="{898DCB38-0C47-4973-AA96-EDA9D77240FB}" type="pres">
      <dgm:prSet presAssocID="{71E34AB5-0747-4070-9C9B-24FF9271D4C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88A373D-4A07-4B75-93CB-174BC9EA4052}" type="pres">
      <dgm:prSet presAssocID="{3129C796-CD0A-4977-8984-C7D7ACBC2F52}" presName="hierRoot1" presStyleCnt="0">
        <dgm:presLayoutVars>
          <dgm:hierBranch val="init"/>
        </dgm:presLayoutVars>
      </dgm:prSet>
      <dgm:spPr/>
    </dgm:pt>
    <dgm:pt modelId="{487C7D91-B553-45F4-9C95-627CBC027BF4}" type="pres">
      <dgm:prSet presAssocID="{3129C796-CD0A-4977-8984-C7D7ACBC2F52}" presName="rootComposite1" presStyleCnt="0"/>
      <dgm:spPr/>
    </dgm:pt>
    <dgm:pt modelId="{AE00355F-60A2-4C69-A842-F483FF7DABE9}" type="pres">
      <dgm:prSet presAssocID="{3129C796-CD0A-4977-8984-C7D7ACBC2F52}" presName="rootText1" presStyleLbl="node0" presStyleIdx="0" presStyleCnt="2">
        <dgm:presLayoutVars>
          <dgm:chPref val="3"/>
        </dgm:presLayoutVars>
      </dgm:prSet>
      <dgm:spPr/>
    </dgm:pt>
    <dgm:pt modelId="{4B58C0B4-6041-46F2-B8FB-D4B2676E8944}" type="pres">
      <dgm:prSet presAssocID="{3129C796-CD0A-4977-8984-C7D7ACBC2F52}" presName="rootConnector1" presStyleLbl="node1" presStyleIdx="0" presStyleCnt="0"/>
      <dgm:spPr/>
    </dgm:pt>
    <dgm:pt modelId="{2B0E500A-3CB1-4EB2-BF9A-DFDBD4332418}" type="pres">
      <dgm:prSet presAssocID="{3129C796-CD0A-4977-8984-C7D7ACBC2F52}" presName="hierChild2" presStyleCnt="0"/>
      <dgm:spPr/>
    </dgm:pt>
    <dgm:pt modelId="{3678308D-D8C3-4928-A3E9-D0946A557307}" type="pres">
      <dgm:prSet presAssocID="{3129C796-CD0A-4977-8984-C7D7ACBC2F52}" presName="hierChild3" presStyleCnt="0"/>
      <dgm:spPr/>
    </dgm:pt>
    <dgm:pt modelId="{4E41B3E0-0C92-4FCB-AA7F-750CE3E0EE47}" type="pres">
      <dgm:prSet presAssocID="{16383F49-F70F-4B37-9431-E58BC4B050AE}" presName="hierRoot1" presStyleCnt="0">
        <dgm:presLayoutVars>
          <dgm:hierBranch val="init"/>
        </dgm:presLayoutVars>
      </dgm:prSet>
      <dgm:spPr/>
    </dgm:pt>
    <dgm:pt modelId="{1061BBC8-56ED-409D-9067-03DADCAC78F3}" type="pres">
      <dgm:prSet presAssocID="{16383F49-F70F-4B37-9431-E58BC4B050AE}" presName="rootComposite1" presStyleCnt="0"/>
      <dgm:spPr/>
    </dgm:pt>
    <dgm:pt modelId="{ED77AC23-43EE-4A4C-8E8B-82AE5D5061ED}" type="pres">
      <dgm:prSet presAssocID="{16383F49-F70F-4B37-9431-E58BC4B050AE}" presName="rootText1" presStyleLbl="node0" presStyleIdx="1" presStyleCnt="2">
        <dgm:presLayoutVars>
          <dgm:chPref val="3"/>
        </dgm:presLayoutVars>
      </dgm:prSet>
      <dgm:spPr/>
    </dgm:pt>
    <dgm:pt modelId="{78BFE612-11B5-4D46-B763-2DAF19D99444}" type="pres">
      <dgm:prSet presAssocID="{16383F49-F70F-4B37-9431-E58BC4B050AE}" presName="rootConnector1" presStyleLbl="node1" presStyleIdx="0" presStyleCnt="0"/>
      <dgm:spPr/>
    </dgm:pt>
    <dgm:pt modelId="{1279B38A-EA24-4B2D-B12E-8945C278BA64}" type="pres">
      <dgm:prSet presAssocID="{16383F49-F70F-4B37-9431-E58BC4B050AE}" presName="hierChild2" presStyleCnt="0"/>
      <dgm:spPr/>
    </dgm:pt>
    <dgm:pt modelId="{87600F27-52BE-4FD6-8F60-A63798A6DB88}" type="pres">
      <dgm:prSet presAssocID="{E0C527BA-7C8C-4F40-B646-7F6D514E3EA4}" presName="Name64" presStyleLbl="parChTrans1D2" presStyleIdx="0" presStyleCnt="2"/>
      <dgm:spPr/>
    </dgm:pt>
    <dgm:pt modelId="{408DDB43-A3C8-434C-ACAD-DB585B946C5F}" type="pres">
      <dgm:prSet presAssocID="{2DC273F5-98C7-4A11-B8FC-B49E97C6C7D3}" presName="hierRoot2" presStyleCnt="0">
        <dgm:presLayoutVars>
          <dgm:hierBranch val="init"/>
        </dgm:presLayoutVars>
      </dgm:prSet>
      <dgm:spPr/>
    </dgm:pt>
    <dgm:pt modelId="{FF088ABB-066A-4E2E-8998-7AB805BD617F}" type="pres">
      <dgm:prSet presAssocID="{2DC273F5-98C7-4A11-B8FC-B49E97C6C7D3}" presName="rootComposite" presStyleCnt="0"/>
      <dgm:spPr/>
    </dgm:pt>
    <dgm:pt modelId="{43189AA3-67BA-4826-8EBB-36CA50A50EC3}" type="pres">
      <dgm:prSet presAssocID="{2DC273F5-98C7-4A11-B8FC-B49E97C6C7D3}" presName="rootText" presStyleLbl="node2" presStyleIdx="0" presStyleCnt="2">
        <dgm:presLayoutVars>
          <dgm:chPref val="3"/>
        </dgm:presLayoutVars>
      </dgm:prSet>
      <dgm:spPr/>
    </dgm:pt>
    <dgm:pt modelId="{2C760EEA-9360-431C-95C2-D1AD252714F6}" type="pres">
      <dgm:prSet presAssocID="{2DC273F5-98C7-4A11-B8FC-B49E97C6C7D3}" presName="rootConnector" presStyleLbl="node2" presStyleIdx="0" presStyleCnt="2"/>
      <dgm:spPr/>
    </dgm:pt>
    <dgm:pt modelId="{B6B2C856-A179-48B1-B4B3-6BA630A4033D}" type="pres">
      <dgm:prSet presAssocID="{2DC273F5-98C7-4A11-B8FC-B49E97C6C7D3}" presName="hierChild4" presStyleCnt="0"/>
      <dgm:spPr/>
    </dgm:pt>
    <dgm:pt modelId="{5D3CCF8F-C165-450C-8819-8C03D548B447}" type="pres">
      <dgm:prSet presAssocID="{2DC273F5-98C7-4A11-B8FC-B49E97C6C7D3}" presName="hierChild5" presStyleCnt="0"/>
      <dgm:spPr/>
    </dgm:pt>
    <dgm:pt modelId="{C000F773-AF82-4AB3-9058-1F3C2D1AFE6A}" type="pres">
      <dgm:prSet presAssocID="{A137FEBB-8C89-4D10-8B79-9A3E00B69BD5}" presName="Name64" presStyleLbl="parChTrans1D2" presStyleIdx="1" presStyleCnt="2"/>
      <dgm:spPr/>
    </dgm:pt>
    <dgm:pt modelId="{CC6F4968-BE8D-4CFF-A4F1-9E8D190FE68C}" type="pres">
      <dgm:prSet presAssocID="{22A03109-E1B4-47AD-8946-222DCF315DC4}" presName="hierRoot2" presStyleCnt="0">
        <dgm:presLayoutVars>
          <dgm:hierBranch val="init"/>
        </dgm:presLayoutVars>
      </dgm:prSet>
      <dgm:spPr/>
    </dgm:pt>
    <dgm:pt modelId="{F0DA643D-8842-43C9-91B2-8100C4E8110B}" type="pres">
      <dgm:prSet presAssocID="{22A03109-E1B4-47AD-8946-222DCF315DC4}" presName="rootComposite" presStyleCnt="0"/>
      <dgm:spPr/>
    </dgm:pt>
    <dgm:pt modelId="{A687D897-F196-40C0-A67A-1F32A07AF256}" type="pres">
      <dgm:prSet presAssocID="{22A03109-E1B4-47AD-8946-222DCF315DC4}" presName="rootText" presStyleLbl="node2" presStyleIdx="1" presStyleCnt="2">
        <dgm:presLayoutVars>
          <dgm:chPref val="3"/>
        </dgm:presLayoutVars>
      </dgm:prSet>
      <dgm:spPr/>
    </dgm:pt>
    <dgm:pt modelId="{FD170270-B03B-4F6A-95EE-41506BBD997D}" type="pres">
      <dgm:prSet presAssocID="{22A03109-E1B4-47AD-8946-222DCF315DC4}" presName="rootConnector" presStyleLbl="node2" presStyleIdx="1" presStyleCnt="2"/>
      <dgm:spPr/>
    </dgm:pt>
    <dgm:pt modelId="{FF12F236-15FA-4206-99F0-C5122E2F14C7}" type="pres">
      <dgm:prSet presAssocID="{22A03109-E1B4-47AD-8946-222DCF315DC4}" presName="hierChild4" presStyleCnt="0"/>
      <dgm:spPr/>
    </dgm:pt>
    <dgm:pt modelId="{C0EB7479-C3A6-4CB9-B2C6-C11449F84957}" type="pres">
      <dgm:prSet presAssocID="{22A03109-E1B4-47AD-8946-222DCF315DC4}" presName="hierChild5" presStyleCnt="0"/>
      <dgm:spPr/>
    </dgm:pt>
    <dgm:pt modelId="{37068A6D-14FA-4AB5-8B2F-448436949F66}" type="pres">
      <dgm:prSet presAssocID="{16383F49-F70F-4B37-9431-E58BC4B050AE}" presName="hierChild3" presStyleCnt="0"/>
      <dgm:spPr/>
    </dgm:pt>
  </dgm:ptLst>
  <dgm:cxnLst>
    <dgm:cxn modelId="{34A8A701-9DAD-4830-A031-A04AEFE26A86}" type="presOf" srcId="{71E34AB5-0747-4070-9C9B-24FF9271D4C9}" destId="{898DCB38-0C47-4973-AA96-EDA9D77240FB}" srcOrd="0" destOrd="0" presId="urn:microsoft.com/office/officeart/2009/3/layout/HorizontalOrganizationChart"/>
    <dgm:cxn modelId="{301CC218-E90B-413E-AE21-49D6DD1B5CE4}" type="presOf" srcId="{E0C527BA-7C8C-4F40-B646-7F6D514E3EA4}" destId="{87600F27-52BE-4FD6-8F60-A63798A6DB88}" srcOrd="0" destOrd="0" presId="urn:microsoft.com/office/officeart/2009/3/layout/HorizontalOrganizationChart"/>
    <dgm:cxn modelId="{89AB9C1C-FA10-4F74-A910-818BD58EA5DE}" type="presOf" srcId="{22A03109-E1B4-47AD-8946-222DCF315DC4}" destId="{FD170270-B03B-4F6A-95EE-41506BBD997D}" srcOrd="1" destOrd="0" presId="urn:microsoft.com/office/officeart/2009/3/layout/HorizontalOrganizationChart"/>
    <dgm:cxn modelId="{36BC5267-F46C-406E-815C-6C29E94D925C}" type="presOf" srcId="{3129C796-CD0A-4977-8984-C7D7ACBC2F52}" destId="{4B58C0B4-6041-46F2-B8FB-D4B2676E8944}" srcOrd="1" destOrd="0" presId="urn:microsoft.com/office/officeart/2009/3/layout/HorizontalOrganizationChart"/>
    <dgm:cxn modelId="{65640C53-3BAA-475E-BFCB-1F7E748EF100}" type="presOf" srcId="{16383F49-F70F-4B37-9431-E58BC4B050AE}" destId="{ED77AC23-43EE-4A4C-8E8B-82AE5D5061ED}" srcOrd="0" destOrd="0" presId="urn:microsoft.com/office/officeart/2009/3/layout/HorizontalOrganizationChart"/>
    <dgm:cxn modelId="{4DD60A76-1203-445B-AC4F-5877C67B8F82}" type="presOf" srcId="{2DC273F5-98C7-4A11-B8FC-B49E97C6C7D3}" destId="{2C760EEA-9360-431C-95C2-D1AD252714F6}" srcOrd="1" destOrd="0" presId="urn:microsoft.com/office/officeart/2009/3/layout/HorizontalOrganizationChart"/>
    <dgm:cxn modelId="{1D0DD888-9B0A-4CC2-848C-1C02B8DFD5BD}" srcId="{71E34AB5-0747-4070-9C9B-24FF9271D4C9}" destId="{16383F49-F70F-4B37-9431-E58BC4B050AE}" srcOrd="1" destOrd="0" parTransId="{F18AD881-10F0-48A6-BC30-843BC738BD48}" sibTransId="{ADED070F-F18B-4495-853F-0D32251BB47F}"/>
    <dgm:cxn modelId="{2DA7909A-3AE8-424D-ADEC-5F14FC051743}" srcId="{16383F49-F70F-4B37-9431-E58BC4B050AE}" destId="{2DC273F5-98C7-4A11-B8FC-B49E97C6C7D3}" srcOrd="0" destOrd="0" parTransId="{E0C527BA-7C8C-4F40-B646-7F6D514E3EA4}" sibTransId="{A23ADB80-A7B1-438A-A083-179A2D1E6932}"/>
    <dgm:cxn modelId="{E6CB05B3-8034-4456-86D5-3E6543CE8003}" type="presOf" srcId="{16383F49-F70F-4B37-9431-E58BC4B050AE}" destId="{78BFE612-11B5-4D46-B763-2DAF19D99444}" srcOrd="1" destOrd="0" presId="urn:microsoft.com/office/officeart/2009/3/layout/HorizontalOrganizationChart"/>
    <dgm:cxn modelId="{9F69E7C2-CF1D-4684-B47A-1C27232FBE6B}" type="presOf" srcId="{A137FEBB-8C89-4D10-8B79-9A3E00B69BD5}" destId="{C000F773-AF82-4AB3-9058-1F3C2D1AFE6A}" srcOrd="0" destOrd="0" presId="urn:microsoft.com/office/officeart/2009/3/layout/HorizontalOrganizationChart"/>
    <dgm:cxn modelId="{872A8DD6-FFB7-463A-B722-775D68B32CDF}" type="presOf" srcId="{2DC273F5-98C7-4A11-B8FC-B49E97C6C7D3}" destId="{43189AA3-67BA-4826-8EBB-36CA50A50EC3}" srcOrd="0" destOrd="0" presId="urn:microsoft.com/office/officeart/2009/3/layout/HorizontalOrganizationChart"/>
    <dgm:cxn modelId="{2FF58FD8-1999-4D93-96E7-A0711078E34F}" type="presOf" srcId="{3129C796-CD0A-4977-8984-C7D7ACBC2F52}" destId="{AE00355F-60A2-4C69-A842-F483FF7DABE9}" srcOrd="0" destOrd="0" presId="urn:microsoft.com/office/officeart/2009/3/layout/HorizontalOrganizationChart"/>
    <dgm:cxn modelId="{9E6E58DB-90C2-4195-88F7-B282DADDC286}" srcId="{16383F49-F70F-4B37-9431-E58BC4B050AE}" destId="{22A03109-E1B4-47AD-8946-222DCF315DC4}" srcOrd="1" destOrd="0" parTransId="{A137FEBB-8C89-4D10-8B79-9A3E00B69BD5}" sibTransId="{5C5657BA-324F-49B3-BD41-102B30332E98}"/>
    <dgm:cxn modelId="{789D8AE0-C44A-42AB-8BAE-CD5AE71A0457}" srcId="{71E34AB5-0747-4070-9C9B-24FF9271D4C9}" destId="{3129C796-CD0A-4977-8984-C7D7ACBC2F52}" srcOrd="0" destOrd="0" parTransId="{866C7866-41AD-47A0-8606-825B5F0F0722}" sibTransId="{2F094FF9-7841-421C-8F3E-E93BF661D93E}"/>
    <dgm:cxn modelId="{9FFD3FF3-DF2C-4B96-8755-910DB3B8664F}" type="presOf" srcId="{22A03109-E1B4-47AD-8946-222DCF315DC4}" destId="{A687D897-F196-40C0-A67A-1F32A07AF256}" srcOrd="0" destOrd="0" presId="urn:microsoft.com/office/officeart/2009/3/layout/HorizontalOrganizationChart"/>
    <dgm:cxn modelId="{D1D837A2-125F-4402-8464-B087C4DB6FE8}" type="presParOf" srcId="{898DCB38-0C47-4973-AA96-EDA9D77240FB}" destId="{288A373D-4A07-4B75-93CB-174BC9EA4052}" srcOrd="0" destOrd="0" presId="urn:microsoft.com/office/officeart/2009/3/layout/HorizontalOrganizationChart"/>
    <dgm:cxn modelId="{462A6B4D-60B0-4D11-9981-3151D64B997C}" type="presParOf" srcId="{288A373D-4A07-4B75-93CB-174BC9EA4052}" destId="{487C7D91-B553-45F4-9C95-627CBC027BF4}" srcOrd="0" destOrd="0" presId="urn:microsoft.com/office/officeart/2009/3/layout/HorizontalOrganizationChart"/>
    <dgm:cxn modelId="{7A384BFF-CAAF-4291-AC8F-8807635183E7}" type="presParOf" srcId="{487C7D91-B553-45F4-9C95-627CBC027BF4}" destId="{AE00355F-60A2-4C69-A842-F483FF7DABE9}" srcOrd="0" destOrd="0" presId="urn:microsoft.com/office/officeart/2009/3/layout/HorizontalOrganizationChart"/>
    <dgm:cxn modelId="{7B11E8BD-DB6A-4B96-B712-B07A14470723}" type="presParOf" srcId="{487C7D91-B553-45F4-9C95-627CBC027BF4}" destId="{4B58C0B4-6041-46F2-B8FB-D4B2676E8944}" srcOrd="1" destOrd="0" presId="urn:microsoft.com/office/officeart/2009/3/layout/HorizontalOrganizationChart"/>
    <dgm:cxn modelId="{5F3B36F6-A6D4-48AB-8A2D-EA454D2B712B}" type="presParOf" srcId="{288A373D-4A07-4B75-93CB-174BC9EA4052}" destId="{2B0E500A-3CB1-4EB2-BF9A-DFDBD4332418}" srcOrd="1" destOrd="0" presId="urn:microsoft.com/office/officeart/2009/3/layout/HorizontalOrganizationChart"/>
    <dgm:cxn modelId="{8CC933DB-63CF-4979-9C64-04C367F2128A}" type="presParOf" srcId="{288A373D-4A07-4B75-93CB-174BC9EA4052}" destId="{3678308D-D8C3-4928-A3E9-D0946A557307}" srcOrd="2" destOrd="0" presId="urn:microsoft.com/office/officeart/2009/3/layout/HorizontalOrganizationChart"/>
    <dgm:cxn modelId="{1A41CCD9-01CC-423A-9531-915E65BCE81A}" type="presParOf" srcId="{898DCB38-0C47-4973-AA96-EDA9D77240FB}" destId="{4E41B3E0-0C92-4FCB-AA7F-750CE3E0EE47}" srcOrd="1" destOrd="0" presId="urn:microsoft.com/office/officeart/2009/3/layout/HorizontalOrganizationChart"/>
    <dgm:cxn modelId="{544B0C06-FBCE-45F6-8169-FE5A01D8163C}" type="presParOf" srcId="{4E41B3E0-0C92-4FCB-AA7F-750CE3E0EE47}" destId="{1061BBC8-56ED-409D-9067-03DADCAC78F3}" srcOrd="0" destOrd="0" presId="urn:microsoft.com/office/officeart/2009/3/layout/HorizontalOrganizationChart"/>
    <dgm:cxn modelId="{D93871D6-AB3A-4378-B351-B29091FD3D47}" type="presParOf" srcId="{1061BBC8-56ED-409D-9067-03DADCAC78F3}" destId="{ED77AC23-43EE-4A4C-8E8B-82AE5D5061ED}" srcOrd="0" destOrd="0" presId="urn:microsoft.com/office/officeart/2009/3/layout/HorizontalOrganizationChart"/>
    <dgm:cxn modelId="{E51F1839-A96E-4A79-AB72-90946CC87354}" type="presParOf" srcId="{1061BBC8-56ED-409D-9067-03DADCAC78F3}" destId="{78BFE612-11B5-4D46-B763-2DAF19D99444}" srcOrd="1" destOrd="0" presId="urn:microsoft.com/office/officeart/2009/3/layout/HorizontalOrganizationChart"/>
    <dgm:cxn modelId="{B3D24C64-F51A-4A1A-BFBD-2E0B03BE81FE}" type="presParOf" srcId="{4E41B3E0-0C92-4FCB-AA7F-750CE3E0EE47}" destId="{1279B38A-EA24-4B2D-B12E-8945C278BA64}" srcOrd="1" destOrd="0" presId="urn:microsoft.com/office/officeart/2009/3/layout/HorizontalOrganizationChart"/>
    <dgm:cxn modelId="{FCED47BF-9923-40AB-9C9F-A8CD0A52B8E6}" type="presParOf" srcId="{1279B38A-EA24-4B2D-B12E-8945C278BA64}" destId="{87600F27-52BE-4FD6-8F60-A63798A6DB88}" srcOrd="0" destOrd="0" presId="urn:microsoft.com/office/officeart/2009/3/layout/HorizontalOrganizationChart"/>
    <dgm:cxn modelId="{E754889F-1720-4211-8F51-95A93F453CF6}" type="presParOf" srcId="{1279B38A-EA24-4B2D-B12E-8945C278BA64}" destId="{408DDB43-A3C8-434C-ACAD-DB585B946C5F}" srcOrd="1" destOrd="0" presId="urn:microsoft.com/office/officeart/2009/3/layout/HorizontalOrganizationChart"/>
    <dgm:cxn modelId="{88AB6500-7981-447A-94BB-CA41B7117380}" type="presParOf" srcId="{408DDB43-A3C8-434C-ACAD-DB585B946C5F}" destId="{FF088ABB-066A-4E2E-8998-7AB805BD617F}" srcOrd="0" destOrd="0" presId="urn:microsoft.com/office/officeart/2009/3/layout/HorizontalOrganizationChart"/>
    <dgm:cxn modelId="{83B3F54D-17FE-47B1-8BDA-F548FC86E9E4}" type="presParOf" srcId="{FF088ABB-066A-4E2E-8998-7AB805BD617F}" destId="{43189AA3-67BA-4826-8EBB-36CA50A50EC3}" srcOrd="0" destOrd="0" presId="urn:microsoft.com/office/officeart/2009/3/layout/HorizontalOrganizationChart"/>
    <dgm:cxn modelId="{58BEC050-38C2-4D31-A713-E6B10ECDE838}" type="presParOf" srcId="{FF088ABB-066A-4E2E-8998-7AB805BD617F}" destId="{2C760EEA-9360-431C-95C2-D1AD252714F6}" srcOrd="1" destOrd="0" presId="urn:microsoft.com/office/officeart/2009/3/layout/HorizontalOrganizationChart"/>
    <dgm:cxn modelId="{751370CC-93DC-4EE3-9B67-E3EEB78CDF25}" type="presParOf" srcId="{408DDB43-A3C8-434C-ACAD-DB585B946C5F}" destId="{B6B2C856-A179-48B1-B4B3-6BA630A4033D}" srcOrd="1" destOrd="0" presId="urn:microsoft.com/office/officeart/2009/3/layout/HorizontalOrganizationChart"/>
    <dgm:cxn modelId="{28AC6ABD-4FD2-4A17-83A8-E61A13A09EEF}" type="presParOf" srcId="{408DDB43-A3C8-434C-ACAD-DB585B946C5F}" destId="{5D3CCF8F-C165-450C-8819-8C03D548B447}" srcOrd="2" destOrd="0" presId="urn:microsoft.com/office/officeart/2009/3/layout/HorizontalOrganizationChart"/>
    <dgm:cxn modelId="{8EFC2698-3C3A-4B61-A902-7A1A2873D92F}" type="presParOf" srcId="{1279B38A-EA24-4B2D-B12E-8945C278BA64}" destId="{C000F773-AF82-4AB3-9058-1F3C2D1AFE6A}" srcOrd="2" destOrd="0" presId="urn:microsoft.com/office/officeart/2009/3/layout/HorizontalOrganizationChart"/>
    <dgm:cxn modelId="{F79D9D77-BEFF-4449-ADFD-386393A9EE83}" type="presParOf" srcId="{1279B38A-EA24-4B2D-B12E-8945C278BA64}" destId="{CC6F4968-BE8D-4CFF-A4F1-9E8D190FE68C}" srcOrd="3" destOrd="0" presId="urn:microsoft.com/office/officeart/2009/3/layout/HorizontalOrganizationChart"/>
    <dgm:cxn modelId="{8F4472CB-E50F-4FC5-8CB2-A8F87EE3F2F8}" type="presParOf" srcId="{CC6F4968-BE8D-4CFF-A4F1-9E8D190FE68C}" destId="{F0DA643D-8842-43C9-91B2-8100C4E8110B}" srcOrd="0" destOrd="0" presId="urn:microsoft.com/office/officeart/2009/3/layout/HorizontalOrganizationChart"/>
    <dgm:cxn modelId="{D2A34DDB-1E26-4C8B-B808-7D9B96367B28}" type="presParOf" srcId="{F0DA643D-8842-43C9-91B2-8100C4E8110B}" destId="{A687D897-F196-40C0-A67A-1F32A07AF256}" srcOrd="0" destOrd="0" presId="urn:microsoft.com/office/officeart/2009/3/layout/HorizontalOrganizationChart"/>
    <dgm:cxn modelId="{549C4ECD-0225-43FA-B655-B4A52D71BD82}" type="presParOf" srcId="{F0DA643D-8842-43C9-91B2-8100C4E8110B}" destId="{FD170270-B03B-4F6A-95EE-41506BBD997D}" srcOrd="1" destOrd="0" presId="urn:microsoft.com/office/officeart/2009/3/layout/HorizontalOrganizationChart"/>
    <dgm:cxn modelId="{A1A3F43A-B421-42E5-BA11-4C4A4018CD97}" type="presParOf" srcId="{CC6F4968-BE8D-4CFF-A4F1-9E8D190FE68C}" destId="{FF12F236-15FA-4206-99F0-C5122E2F14C7}" srcOrd="1" destOrd="0" presId="urn:microsoft.com/office/officeart/2009/3/layout/HorizontalOrganizationChart"/>
    <dgm:cxn modelId="{FBE35FA0-9A32-49EF-9690-2BA4CB78651D}" type="presParOf" srcId="{CC6F4968-BE8D-4CFF-A4F1-9E8D190FE68C}" destId="{C0EB7479-C3A6-4CB9-B2C6-C11449F84957}" srcOrd="2" destOrd="0" presId="urn:microsoft.com/office/officeart/2009/3/layout/HorizontalOrganizationChart"/>
    <dgm:cxn modelId="{6338F056-E728-41BA-AD6B-2E351FC2C00D}" type="presParOf" srcId="{4E41B3E0-0C92-4FCB-AA7F-750CE3E0EE47}" destId="{37068A6D-14FA-4AB5-8B2F-448436949F66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C9ADB35-4730-4F95-B004-1B8A6D37BC34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5A6574A2-F86E-4DE9-ABFB-4066E6A9858B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Синквейн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»	</a:t>
          </a:r>
        </a:p>
      </dgm:t>
    </dgm:pt>
    <dgm:pt modelId="{D2498EAE-0DB1-407F-8EB6-9B25C115AD81}" type="parTrans" cxnId="{8CD87CD7-1EF4-471B-8784-38B93843ADE4}">
      <dgm:prSet/>
      <dgm:spPr/>
      <dgm:t>
        <a:bodyPr/>
        <a:lstStyle/>
        <a:p>
          <a:endParaRPr lang="ru-RU"/>
        </a:p>
      </dgm:t>
    </dgm:pt>
    <dgm:pt modelId="{2114B992-E515-4FF0-BD7F-F1F45D2454AC}" type="sibTrans" cxnId="{8CD87CD7-1EF4-471B-8784-38B93843ADE4}">
      <dgm:prSet/>
      <dgm:spPr/>
      <dgm:t>
        <a:bodyPr/>
        <a:lstStyle/>
        <a:p>
          <a:endParaRPr lang="ru-RU"/>
        </a:p>
      </dgm:t>
    </dgm:pt>
    <dgm:pt modelId="{0E2D7E77-1C59-48D7-8ADC-65BF7E5C041D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«Все не так»</a:t>
          </a:r>
        </a:p>
      </dgm:t>
    </dgm:pt>
    <dgm:pt modelId="{A2EA9FF0-2EE5-44A8-AA8E-F5E976C64117}" type="parTrans" cxnId="{7561BFFA-A328-4CE5-A5B3-377D42FB695A}">
      <dgm:prSet/>
      <dgm:spPr/>
      <dgm:t>
        <a:bodyPr/>
        <a:lstStyle/>
        <a:p>
          <a:endParaRPr lang="ru-RU"/>
        </a:p>
      </dgm:t>
    </dgm:pt>
    <dgm:pt modelId="{A2D30F79-1F26-4E73-9A22-7A505866AB9D}" type="sibTrans" cxnId="{7561BFFA-A328-4CE5-A5B3-377D42FB695A}">
      <dgm:prSet/>
      <dgm:spPr/>
      <dgm:t>
        <a:bodyPr/>
        <a:lstStyle/>
        <a:p>
          <a:endParaRPr lang="ru-RU"/>
        </a:p>
      </dgm:t>
    </dgm:pt>
    <dgm:pt modelId="{B4D1C23F-09BF-40F2-A0D9-136EDEE47DEC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«Перечень возможных причин»</a:t>
          </a:r>
        </a:p>
      </dgm:t>
    </dgm:pt>
    <dgm:pt modelId="{9A5F1106-6D50-4345-98AC-868B74622DE8}" type="parTrans" cxnId="{392E3CBF-F11B-493A-A5E9-4D7510730373}">
      <dgm:prSet/>
      <dgm:spPr/>
      <dgm:t>
        <a:bodyPr/>
        <a:lstStyle/>
        <a:p>
          <a:endParaRPr lang="ru-RU"/>
        </a:p>
      </dgm:t>
    </dgm:pt>
    <dgm:pt modelId="{385512A6-EEA6-40D0-9D9B-CE1E01D6F75C}" type="sibTrans" cxnId="{392E3CBF-F11B-493A-A5E9-4D7510730373}">
      <dgm:prSet/>
      <dgm:spPr/>
      <dgm:t>
        <a:bodyPr/>
        <a:lstStyle/>
        <a:p>
          <a:endParaRPr lang="ru-RU"/>
        </a:p>
      </dgm:t>
    </dgm:pt>
    <dgm:pt modelId="{91683E0E-28AE-4FDB-8ED8-003F09960EB0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«Усовершенствование игрушки»	</a:t>
          </a:r>
        </a:p>
      </dgm:t>
    </dgm:pt>
    <dgm:pt modelId="{1970D106-A76F-4E08-9C7D-40E39EA10565}" type="parTrans" cxnId="{BEE44367-1F16-4F8B-BF0C-F3F2D12C5804}">
      <dgm:prSet/>
      <dgm:spPr/>
      <dgm:t>
        <a:bodyPr/>
        <a:lstStyle/>
        <a:p>
          <a:endParaRPr lang="ru-RU"/>
        </a:p>
      </dgm:t>
    </dgm:pt>
    <dgm:pt modelId="{A183FC1A-2B4A-487D-8A94-89CA751A5D42}" type="sibTrans" cxnId="{BEE44367-1F16-4F8B-BF0C-F3F2D12C5804}">
      <dgm:prSet/>
      <dgm:spPr/>
      <dgm:t>
        <a:bodyPr/>
        <a:lstStyle/>
        <a:p>
          <a:endParaRPr lang="ru-RU"/>
        </a:p>
      </dgm:t>
    </dgm:pt>
    <dgm:pt modelId="{513CB192-3B47-42F1-81FB-CE27A8D4B943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Техника «SCAMPER» (А.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Ванганди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D6431AD0-E409-47ED-9FCF-6FA4ACADF9B4}" type="parTrans" cxnId="{FA1DC1D5-631B-46CD-854A-41277B5FB406}">
      <dgm:prSet/>
      <dgm:spPr/>
      <dgm:t>
        <a:bodyPr/>
        <a:lstStyle/>
        <a:p>
          <a:endParaRPr lang="ru-RU"/>
        </a:p>
      </dgm:t>
    </dgm:pt>
    <dgm:pt modelId="{96C14C74-FBE2-48F8-B54E-8D1CC8523316}" type="sibTrans" cxnId="{FA1DC1D5-631B-46CD-854A-41277B5FB406}">
      <dgm:prSet/>
      <dgm:spPr/>
      <dgm:t>
        <a:bodyPr/>
        <a:lstStyle/>
        <a:p>
          <a:endParaRPr lang="ru-RU"/>
        </a:p>
      </dgm:t>
    </dgm:pt>
    <dgm:pt modelId="{4D90AF7E-87FC-4297-A028-DFDA45B6BA9E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Техника «Дикие карты» (А. </a:t>
          </a:r>
          <a:r>
            <a:rPr lang="ru-RU" sz="1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Ванганди</a:t>
          </a:r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7CCFCFDA-2F46-4101-9C1C-27245BD3A810}" type="parTrans" cxnId="{190B51A6-8A68-4EFB-A625-1F470FE558D0}">
      <dgm:prSet/>
      <dgm:spPr/>
      <dgm:t>
        <a:bodyPr/>
        <a:lstStyle/>
        <a:p>
          <a:endParaRPr lang="ru-RU"/>
        </a:p>
      </dgm:t>
    </dgm:pt>
    <dgm:pt modelId="{D3EE4862-5A34-44A0-B2D6-8A9B14686E3F}" type="sibTrans" cxnId="{190B51A6-8A68-4EFB-A625-1F470FE558D0}">
      <dgm:prSet/>
      <dgm:spPr/>
      <dgm:t>
        <a:bodyPr/>
        <a:lstStyle/>
        <a:p>
          <a:endParaRPr lang="ru-RU"/>
        </a:p>
      </dgm:t>
    </dgm:pt>
    <dgm:pt modelId="{15F69FE7-9899-43FC-B4DF-76CFE8BB6370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Лаконичное формулирование сути понятия по строгим правилам (тема → 2 прил. → 3 глаг. → фраза → синоним). </a:t>
          </a:r>
        </a:p>
      </dgm:t>
    </dgm:pt>
    <dgm:pt modelId="{C446E5FD-B2AA-40D5-AC63-2300B8F04E0F}" type="parTrans" cxnId="{E0033A1D-5E87-48B2-B66E-D7F5776CE49A}">
      <dgm:prSet/>
      <dgm:spPr/>
      <dgm:t>
        <a:bodyPr/>
        <a:lstStyle/>
        <a:p>
          <a:endParaRPr lang="ru-RU"/>
        </a:p>
      </dgm:t>
    </dgm:pt>
    <dgm:pt modelId="{2DB220F7-4E53-435A-A677-C38FC8C7C187}" type="sibTrans" cxnId="{E0033A1D-5E87-48B2-B66E-D7F5776CE49A}">
      <dgm:prSet/>
      <dgm:spPr/>
      <dgm:t>
        <a:bodyPr/>
        <a:lstStyle/>
        <a:p>
          <a:endParaRPr lang="ru-RU"/>
        </a:p>
      </dgm:t>
    </dgm:pt>
    <dgm:pt modelId="{7CF38835-6795-4657-A2ED-3C9AA50BEBF4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Продумывание последствий заведомо невероятных событий (например, «исчез спорт»). Работа с провокационными сценариями.	</a:t>
          </a:r>
        </a:p>
      </dgm:t>
    </dgm:pt>
    <dgm:pt modelId="{5D26A65A-E755-421A-93F2-C5649B352847}" type="parTrans" cxnId="{18C9C187-D633-4D5E-AAB1-3316D9B08B47}">
      <dgm:prSet/>
      <dgm:spPr/>
      <dgm:t>
        <a:bodyPr/>
        <a:lstStyle/>
        <a:p>
          <a:endParaRPr lang="ru-RU"/>
        </a:p>
      </dgm:t>
    </dgm:pt>
    <dgm:pt modelId="{EE0BEA85-6AD4-4B9F-8701-E270FEAD2C59}" type="sibTrans" cxnId="{18C9C187-D633-4D5E-AAB1-3316D9B08B47}">
      <dgm:prSet/>
      <dgm:spPr/>
      <dgm:t>
        <a:bodyPr/>
        <a:lstStyle/>
        <a:p>
          <a:endParaRPr lang="ru-RU"/>
        </a:p>
      </dgm:t>
    </dgm:pt>
    <dgm:pt modelId="{0DE6C7C7-7634-4092-B2BB-19B12DB17BA4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максимального числа объяснений неочевидной ситуации. Поиск множества альтернатив.	</a:t>
          </a:r>
        </a:p>
      </dgm:t>
    </dgm:pt>
    <dgm:pt modelId="{C68EE02E-EE54-4E0D-B904-0722C8E45310}" type="parTrans" cxnId="{770D237B-5993-46F0-8E7B-E50CB0298953}">
      <dgm:prSet/>
      <dgm:spPr/>
      <dgm:t>
        <a:bodyPr/>
        <a:lstStyle/>
        <a:p>
          <a:endParaRPr lang="ru-RU"/>
        </a:p>
      </dgm:t>
    </dgm:pt>
    <dgm:pt modelId="{59DE65FC-50CD-453C-8DD8-9F9B1DA49B2F}" type="sibTrans" cxnId="{770D237B-5993-46F0-8E7B-E50CB0298953}">
      <dgm:prSet/>
      <dgm:spPr/>
      <dgm:t>
        <a:bodyPr/>
        <a:lstStyle/>
        <a:p>
          <a:endParaRPr lang="ru-RU"/>
        </a:p>
      </dgm:t>
    </dgm:pt>
    <dgm:pt modelId="{AA9DDD50-C7AF-4316-9D63-A7F1F4311C85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Гибкость ума, стратегическое воображение, умение работать с гипотезами, выход за рамки очевидного.</a:t>
          </a:r>
        </a:p>
      </dgm:t>
    </dgm:pt>
    <dgm:pt modelId="{062A2235-5C5D-4195-AF1E-F1FA0D572572}" type="parTrans" cxnId="{1081B44B-F4EE-4B81-AA3C-0807391A3BDA}">
      <dgm:prSet/>
      <dgm:spPr/>
      <dgm:t>
        <a:bodyPr/>
        <a:lstStyle/>
        <a:p>
          <a:endParaRPr lang="ru-RU"/>
        </a:p>
      </dgm:t>
    </dgm:pt>
    <dgm:pt modelId="{F2D66757-164D-4266-B17C-E7D793DFB4DF}" type="sibTrans" cxnId="{1081B44B-F4EE-4B81-AA3C-0807391A3BDA}">
      <dgm:prSet/>
      <dgm:spPr/>
      <dgm:t>
        <a:bodyPr/>
        <a:lstStyle/>
        <a:p>
          <a:endParaRPr lang="ru-RU"/>
        </a:p>
      </dgm:t>
    </dgm:pt>
    <dgm:pt modelId="{342F35D1-379B-402E-AF35-3610F5E71F2F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Широту мышления, отказ от стереотипов, аналитичность, всесторонний взгляд на проблему.</a:t>
          </a:r>
        </a:p>
      </dgm:t>
    </dgm:pt>
    <dgm:pt modelId="{4CEB2B2A-869A-4BD9-BA42-F692F2495B58}" type="parTrans" cxnId="{7FFDB25C-22E6-422B-A6E7-428AD9F6A701}">
      <dgm:prSet/>
      <dgm:spPr/>
      <dgm:t>
        <a:bodyPr/>
        <a:lstStyle/>
        <a:p>
          <a:endParaRPr lang="ru-RU"/>
        </a:p>
      </dgm:t>
    </dgm:pt>
    <dgm:pt modelId="{0F065398-F1C0-44FA-AEAD-0764C5CDE043}" type="sibTrans" cxnId="{7FFDB25C-22E6-422B-A6E7-428AD9F6A701}">
      <dgm:prSet/>
      <dgm:spPr/>
      <dgm:t>
        <a:bodyPr/>
        <a:lstStyle/>
        <a:p>
          <a:endParaRPr lang="ru-RU"/>
        </a:p>
      </dgm:t>
    </dgm:pt>
    <dgm:pt modelId="{7A06F806-44D5-43D1-B498-ABC6488EC3A4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Командная генерация идей по принципиальному улучшению обычного объекта. Пересмотр исходной концепции.	</a:t>
          </a:r>
        </a:p>
      </dgm:t>
    </dgm:pt>
    <dgm:pt modelId="{6419A02A-11FF-4ABF-BDD0-1E978DD1A029}" type="parTrans" cxnId="{15F6DC4F-0CE2-4822-B657-89462203210D}">
      <dgm:prSet/>
      <dgm:spPr/>
      <dgm:t>
        <a:bodyPr/>
        <a:lstStyle/>
        <a:p>
          <a:endParaRPr lang="ru-RU"/>
        </a:p>
      </dgm:t>
    </dgm:pt>
    <dgm:pt modelId="{3D6FC1B8-612C-4B95-BACC-AAD842300195}" type="sibTrans" cxnId="{15F6DC4F-0CE2-4822-B657-89462203210D}">
      <dgm:prSet/>
      <dgm:spPr/>
      <dgm:t>
        <a:bodyPr/>
        <a:lstStyle/>
        <a:p>
          <a:endParaRPr lang="ru-RU"/>
        </a:p>
      </dgm:t>
    </dgm:pt>
    <dgm:pt modelId="{05003EC0-5F48-4FD0-AEB1-8107EB9074A4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Проектное мышление, инновационный подход, навыки мозгового штурма и работы в команде.</a:t>
          </a:r>
        </a:p>
      </dgm:t>
    </dgm:pt>
    <dgm:pt modelId="{A1D70CF8-9FD1-4FD7-B517-BEE2BFA7D3CD}" type="parTrans" cxnId="{A041CE22-1258-4832-849F-4D8C358F1D17}">
      <dgm:prSet/>
      <dgm:spPr/>
      <dgm:t>
        <a:bodyPr/>
        <a:lstStyle/>
        <a:p>
          <a:endParaRPr lang="ru-RU"/>
        </a:p>
      </dgm:t>
    </dgm:pt>
    <dgm:pt modelId="{D3A019B8-2099-4D64-9AD5-698C23CC7FEF}" type="sibTrans" cxnId="{A041CE22-1258-4832-849F-4D8C358F1D17}">
      <dgm:prSet/>
      <dgm:spPr/>
      <dgm:t>
        <a:bodyPr/>
        <a:lstStyle/>
        <a:p>
          <a:endParaRPr lang="ru-RU"/>
        </a:p>
      </dgm:t>
    </dgm:pt>
    <dgm:pt modelId="{36273BD9-0590-4E19-8C4F-E598804C3B4C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Чек-лист для модификации идеи через вопросы: Заменить? Скомбинировать? Адаптировать? Модифицировать? Применить иначе? Устранить? Перевернуть?	Конкретный алгоритм для творческого улучшения любого продукта или решения. </a:t>
          </a:r>
        </a:p>
      </dgm:t>
    </dgm:pt>
    <dgm:pt modelId="{228AA453-3A10-4B6A-BC1F-D696DFD5D83C}" type="parTrans" cxnId="{04CDF0C6-441B-4EFD-BA91-855406A5E809}">
      <dgm:prSet/>
      <dgm:spPr/>
      <dgm:t>
        <a:bodyPr/>
        <a:lstStyle/>
        <a:p>
          <a:endParaRPr lang="ru-RU"/>
        </a:p>
      </dgm:t>
    </dgm:pt>
    <dgm:pt modelId="{545CAE20-3F9A-4509-97A1-D886368912B2}" type="sibTrans" cxnId="{04CDF0C6-441B-4EFD-BA91-855406A5E809}">
      <dgm:prSet/>
      <dgm:spPr/>
      <dgm:t>
        <a:bodyPr/>
        <a:lstStyle/>
        <a:p>
          <a:endParaRPr lang="ru-RU"/>
        </a:p>
      </dgm:t>
    </dgm:pt>
    <dgm:pt modelId="{D5445639-B84F-4094-BD58-737A1067F16E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Структурирует процесс инновации.</a:t>
          </a:r>
        </a:p>
      </dgm:t>
    </dgm:pt>
    <dgm:pt modelId="{F515C010-698C-4D21-8166-5A04A5C6A24B}" type="parTrans" cxnId="{B0CE4BA5-9E7B-4C39-B6AD-F3AE5E5C1043}">
      <dgm:prSet/>
      <dgm:spPr/>
      <dgm:t>
        <a:bodyPr/>
        <a:lstStyle/>
        <a:p>
          <a:endParaRPr lang="ru-RU"/>
        </a:p>
      </dgm:t>
    </dgm:pt>
    <dgm:pt modelId="{F96659BD-0BB5-4B7D-88A0-68205C26A5B5}" type="sibTrans" cxnId="{B0CE4BA5-9E7B-4C39-B6AD-F3AE5E5C1043}">
      <dgm:prSet/>
      <dgm:spPr/>
      <dgm:t>
        <a:bodyPr/>
        <a:lstStyle/>
        <a:p>
          <a:endParaRPr lang="ru-RU"/>
        </a:p>
      </dgm:t>
    </dgm:pt>
    <dgm:pt modelId="{B8723DFA-5FBA-4713-A85D-7C24EDB50518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Намеренное введение в анализ проблемы случайного, внешне несвязанного элемента (например, слово «динозавр», «облако»). Поиск неочевидных ассоциаций.	</a:t>
          </a:r>
        </a:p>
      </dgm:t>
    </dgm:pt>
    <dgm:pt modelId="{30E8A194-EC89-40CD-BCE5-9545E2BDEC77}" type="parTrans" cxnId="{5E4651F9-F19D-4404-AC3D-3FC44C5830E1}">
      <dgm:prSet/>
      <dgm:spPr/>
      <dgm:t>
        <a:bodyPr/>
        <a:lstStyle/>
        <a:p>
          <a:endParaRPr lang="ru-RU"/>
        </a:p>
      </dgm:t>
    </dgm:pt>
    <dgm:pt modelId="{F2050956-FA87-4B2D-A600-1C2EF057EA65}" type="sibTrans" cxnId="{5E4651F9-F19D-4404-AC3D-3FC44C5830E1}">
      <dgm:prSet/>
      <dgm:spPr/>
      <dgm:t>
        <a:bodyPr/>
        <a:lstStyle/>
        <a:p>
          <a:endParaRPr lang="ru-RU"/>
        </a:p>
      </dgm:t>
    </dgm:pt>
    <dgm:pt modelId="{B2801F7A-A6D8-41B4-9364-D545EDB45F64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Ассоциативное и латеральное мышление. Заставляет мозг искать новые паттерны и связи, выходя за рамки привычных ассоциаций</a:t>
          </a:r>
          <a:r>
            <a:rPr lang="ru-RU" sz="1100" dirty="0"/>
            <a:t>.</a:t>
          </a:r>
        </a:p>
      </dgm:t>
    </dgm:pt>
    <dgm:pt modelId="{21AD2FDA-A77E-4655-967E-081DA79A2915}" type="parTrans" cxnId="{6F162D01-C285-4302-8F40-94604584C820}">
      <dgm:prSet/>
      <dgm:spPr/>
      <dgm:t>
        <a:bodyPr/>
        <a:lstStyle/>
        <a:p>
          <a:endParaRPr lang="ru-RU"/>
        </a:p>
      </dgm:t>
    </dgm:pt>
    <dgm:pt modelId="{B8CF5FC1-67C5-47CC-8606-B9F5587BC604}" type="sibTrans" cxnId="{6F162D01-C285-4302-8F40-94604584C820}">
      <dgm:prSet/>
      <dgm:spPr/>
      <dgm:t>
        <a:bodyPr/>
        <a:lstStyle/>
        <a:p>
          <a:endParaRPr lang="ru-RU"/>
        </a:p>
      </dgm:t>
    </dgm:pt>
    <dgm:pt modelId="{12A0F253-11EA-45F7-92C4-502D6BAE777E}">
      <dgm:prSet custT="1"/>
      <dgm:spPr/>
      <dgm:t>
        <a:bodyPr/>
        <a:lstStyle/>
        <a:p>
          <a:r>
            <a:rPr lang="ru-RU" sz="1400" dirty="0">
              <a:latin typeface="Times New Roman" panose="02020603050405020304" pitchFamily="18" charset="0"/>
              <a:cs typeface="Times New Roman" panose="02020603050405020304" pitchFamily="18" charset="0"/>
            </a:rPr>
            <a:t>Способность к синтезу, выделению главного, образному и структурированному мышлению.</a:t>
          </a:r>
        </a:p>
      </dgm:t>
    </dgm:pt>
    <dgm:pt modelId="{166FF334-AD22-4FAF-9531-5B6E4949DB3B}" type="parTrans" cxnId="{6972EC11-29E3-48FA-B4BC-7CF20A92349A}">
      <dgm:prSet/>
      <dgm:spPr/>
      <dgm:t>
        <a:bodyPr/>
        <a:lstStyle/>
        <a:p>
          <a:endParaRPr lang="ru-RU"/>
        </a:p>
      </dgm:t>
    </dgm:pt>
    <dgm:pt modelId="{8AF24177-AC46-45A4-9EBD-A8D1E24A11FD}" type="sibTrans" cxnId="{6972EC11-29E3-48FA-B4BC-7CF20A92349A}">
      <dgm:prSet/>
      <dgm:spPr/>
      <dgm:t>
        <a:bodyPr/>
        <a:lstStyle/>
        <a:p>
          <a:endParaRPr lang="ru-RU"/>
        </a:p>
      </dgm:t>
    </dgm:pt>
    <dgm:pt modelId="{2F6AF619-3BCF-4937-BA85-793A78FB245B}" type="pres">
      <dgm:prSet presAssocID="{4C9ADB35-4730-4F95-B004-1B8A6D37BC34}" presName="Name0" presStyleCnt="0">
        <dgm:presLayoutVars>
          <dgm:dir/>
          <dgm:animLvl val="lvl"/>
          <dgm:resizeHandles val="exact"/>
        </dgm:presLayoutVars>
      </dgm:prSet>
      <dgm:spPr/>
    </dgm:pt>
    <dgm:pt modelId="{E85A027C-E1AC-4838-8C07-E8BFFBFE3E9A}" type="pres">
      <dgm:prSet presAssocID="{5A6574A2-F86E-4DE9-ABFB-4066E6A9858B}" presName="linNode" presStyleCnt="0"/>
      <dgm:spPr/>
    </dgm:pt>
    <dgm:pt modelId="{8F8F2ACF-3049-4F71-AC3F-45916643E0DD}" type="pres">
      <dgm:prSet presAssocID="{5A6574A2-F86E-4DE9-ABFB-4066E6A9858B}" presName="parentText" presStyleLbl="node1" presStyleIdx="0" presStyleCnt="6" custScaleX="79610">
        <dgm:presLayoutVars>
          <dgm:chMax val="1"/>
          <dgm:bulletEnabled val="1"/>
        </dgm:presLayoutVars>
      </dgm:prSet>
      <dgm:spPr/>
    </dgm:pt>
    <dgm:pt modelId="{66A54891-1A78-4EB8-A599-C09E8A95A9F5}" type="pres">
      <dgm:prSet presAssocID="{5A6574A2-F86E-4DE9-ABFB-4066E6A9858B}" presName="descendantText" presStyleLbl="alignAccFollowNode1" presStyleIdx="0" presStyleCnt="6" custScaleX="105992">
        <dgm:presLayoutVars>
          <dgm:bulletEnabled val="1"/>
        </dgm:presLayoutVars>
      </dgm:prSet>
      <dgm:spPr/>
    </dgm:pt>
    <dgm:pt modelId="{C876FDF3-CFB5-462D-81F2-AADEE77CFB86}" type="pres">
      <dgm:prSet presAssocID="{2114B992-E515-4FF0-BD7F-F1F45D2454AC}" presName="sp" presStyleCnt="0"/>
      <dgm:spPr/>
    </dgm:pt>
    <dgm:pt modelId="{42667A12-2BA9-4AA7-86B5-73CEAAF9AEF6}" type="pres">
      <dgm:prSet presAssocID="{0E2D7E77-1C59-48D7-8ADC-65BF7E5C041D}" presName="linNode" presStyleCnt="0"/>
      <dgm:spPr/>
    </dgm:pt>
    <dgm:pt modelId="{27E56A12-6CB1-4A4A-AE9F-19A9A28680D1}" type="pres">
      <dgm:prSet presAssocID="{0E2D7E77-1C59-48D7-8ADC-65BF7E5C041D}" presName="parentText" presStyleLbl="node1" presStyleIdx="1" presStyleCnt="6" custScaleX="80047">
        <dgm:presLayoutVars>
          <dgm:chMax val="1"/>
          <dgm:bulletEnabled val="1"/>
        </dgm:presLayoutVars>
      </dgm:prSet>
      <dgm:spPr/>
    </dgm:pt>
    <dgm:pt modelId="{A21E6AE5-C99F-4D88-963D-D831061F1C03}" type="pres">
      <dgm:prSet presAssocID="{0E2D7E77-1C59-48D7-8ADC-65BF7E5C041D}" presName="descendantText" presStyleLbl="alignAccFollowNode1" presStyleIdx="1" presStyleCnt="6" custScaleX="106409">
        <dgm:presLayoutVars>
          <dgm:bulletEnabled val="1"/>
        </dgm:presLayoutVars>
      </dgm:prSet>
      <dgm:spPr/>
    </dgm:pt>
    <dgm:pt modelId="{17272434-2F74-4B56-A331-809DD067811C}" type="pres">
      <dgm:prSet presAssocID="{A2D30F79-1F26-4E73-9A22-7A505866AB9D}" presName="sp" presStyleCnt="0"/>
      <dgm:spPr/>
    </dgm:pt>
    <dgm:pt modelId="{3F319D0F-0865-4432-A7C0-AD2A8C9E7F4D}" type="pres">
      <dgm:prSet presAssocID="{B4D1C23F-09BF-40F2-A0D9-136EDEE47DEC}" presName="linNode" presStyleCnt="0"/>
      <dgm:spPr/>
    </dgm:pt>
    <dgm:pt modelId="{AD0990AA-ED4D-453B-BC90-7633C07E7044}" type="pres">
      <dgm:prSet presAssocID="{B4D1C23F-09BF-40F2-A0D9-136EDEE47DEC}" presName="parentText" presStyleLbl="node1" presStyleIdx="2" presStyleCnt="6" custScaleX="79174">
        <dgm:presLayoutVars>
          <dgm:chMax val="1"/>
          <dgm:bulletEnabled val="1"/>
        </dgm:presLayoutVars>
      </dgm:prSet>
      <dgm:spPr/>
    </dgm:pt>
    <dgm:pt modelId="{BBEFCA91-8B04-4796-9D45-DDC1F055D571}" type="pres">
      <dgm:prSet presAssocID="{B4D1C23F-09BF-40F2-A0D9-136EDEE47DEC}" presName="descendantText" presStyleLbl="alignAccFollowNode1" presStyleIdx="2" presStyleCnt="6" custScaleX="108545">
        <dgm:presLayoutVars>
          <dgm:bulletEnabled val="1"/>
        </dgm:presLayoutVars>
      </dgm:prSet>
      <dgm:spPr/>
    </dgm:pt>
    <dgm:pt modelId="{977E6654-78D9-4633-AF69-AFCFC9AE2D26}" type="pres">
      <dgm:prSet presAssocID="{385512A6-EEA6-40D0-9D9B-CE1E01D6F75C}" presName="sp" presStyleCnt="0"/>
      <dgm:spPr/>
    </dgm:pt>
    <dgm:pt modelId="{3DAC4FCF-349B-41A0-B2F8-AC123C5A6434}" type="pres">
      <dgm:prSet presAssocID="{91683E0E-28AE-4FDB-8ED8-003F09960EB0}" presName="linNode" presStyleCnt="0"/>
      <dgm:spPr/>
    </dgm:pt>
    <dgm:pt modelId="{91D8EEF0-6936-4A1E-B1EE-6A0A46044C83}" type="pres">
      <dgm:prSet presAssocID="{91683E0E-28AE-4FDB-8ED8-003F09960EB0}" presName="parentText" presStyleLbl="node1" presStyleIdx="3" presStyleCnt="6" custScaleX="82230">
        <dgm:presLayoutVars>
          <dgm:chMax val="1"/>
          <dgm:bulletEnabled val="1"/>
        </dgm:presLayoutVars>
      </dgm:prSet>
      <dgm:spPr/>
    </dgm:pt>
    <dgm:pt modelId="{A7C5CCED-A6D1-418A-9CE1-73A5ABBAC7AD}" type="pres">
      <dgm:prSet presAssocID="{91683E0E-28AE-4FDB-8ED8-003F09960EB0}" presName="descendantText" presStyleLbl="alignAccFollowNode1" presStyleIdx="3" presStyleCnt="6" custScaleX="107122">
        <dgm:presLayoutVars>
          <dgm:bulletEnabled val="1"/>
        </dgm:presLayoutVars>
      </dgm:prSet>
      <dgm:spPr/>
    </dgm:pt>
    <dgm:pt modelId="{D36EACFA-DC60-4D4D-BE60-AD3502049B1E}" type="pres">
      <dgm:prSet presAssocID="{A183FC1A-2B4A-487D-8A94-89CA751A5D42}" presName="sp" presStyleCnt="0"/>
      <dgm:spPr/>
    </dgm:pt>
    <dgm:pt modelId="{15E21207-434D-48B4-92AD-58B277022CDC}" type="pres">
      <dgm:prSet presAssocID="{513CB192-3B47-42F1-81FB-CE27A8D4B943}" presName="linNode" presStyleCnt="0"/>
      <dgm:spPr/>
    </dgm:pt>
    <dgm:pt modelId="{DFD97700-8C03-4DD0-B602-A34391DC3269}" type="pres">
      <dgm:prSet presAssocID="{513CB192-3B47-42F1-81FB-CE27A8D4B943}" presName="parentText" presStyleLbl="node1" presStyleIdx="4" presStyleCnt="6" custScaleX="83408">
        <dgm:presLayoutVars>
          <dgm:chMax val="1"/>
          <dgm:bulletEnabled val="1"/>
        </dgm:presLayoutVars>
      </dgm:prSet>
      <dgm:spPr/>
    </dgm:pt>
    <dgm:pt modelId="{7AB55CBB-C0FB-468D-9B66-85C6FC7BC8ED}" type="pres">
      <dgm:prSet presAssocID="{513CB192-3B47-42F1-81FB-CE27A8D4B943}" presName="descendantText" presStyleLbl="alignAccFollowNode1" presStyleIdx="4" presStyleCnt="6" custScaleX="105158">
        <dgm:presLayoutVars>
          <dgm:bulletEnabled val="1"/>
        </dgm:presLayoutVars>
      </dgm:prSet>
      <dgm:spPr/>
    </dgm:pt>
    <dgm:pt modelId="{EB3A85DB-4C7D-4ADF-A340-6C6B6B674F6B}" type="pres">
      <dgm:prSet presAssocID="{96C14C74-FBE2-48F8-B54E-8D1CC8523316}" presName="sp" presStyleCnt="0"/>
      <dgm:spPr/>
    </dgm:pt>
    <dgm:pt modelId="{532759A5-D0C8-4206-AE9C-7729A05E7B1A}" type="pres">
      <dgm:prSet presAssocID="{4D90AF7E-87FC-4297-A028-DFDA45B6BA9E}" presName="linNode" presStyleCnt="0"/>
      <dgm:spPr/>
    </dgm:pt>
    <dgm:pt modelId="{E7D194D4-48D3-4DF6-9143-F881A2ACFF62}" type="pres">
      <dgm:prSet presAssocID="{4D90AF7E-87FC-4297-A028-DFDA45B6BA9E}" presName="parentText" presStyleLbl="node1" presStyleIdx="5" presStyleCnt="6" custScaleX="83103">
        <dgm:presLayoutVars>
          <dgm:chMax val="1"/>
          <dgm:bulletEnabled val="1"/>
        </dgm:presLayoutVars>
      </dgm:prSet>
      <dgm:spPr/>
    </dgm:pt>
    <dgm:pt modelId="{A093034A-4BAC-471D-8FAF-5D1BBD938BC2}" type="pres">
      <dgm:prSet presAssocID="{4D90AF7E-87FC-4297-A028-DFDA45B6BA9E}" presName="descendantText" presStyleLbl="alignAccFollowNode1" presStyleIdx="5" presStyleCnt="6" custScaleX="106557">
        <dgm:presLayoutVars>
          <dgm:bulletEnabled val="1"/>
        </dgm:presLayoutVars>
      </dgm:prSet>
      <dgm:spPr/>
    </dgm:pt>
  </dgm:ptLst>
  <dgm:cxnLst>
    <dgm:cxn modelId="{6F162D01-C285-4302-8F40-94604584C820}" srcId="{4D90AF7E-87FC-4297-A028-DFDA45B6BA9E}" destId="{B2801F7A-A6D8-41B4-9364-D545EDB45F64}" srcOrd="1" destOrd="0" parTransId="{21AD2FDA-A77E-4655-967E-081DA79A2915}" sibTransId="{B8CF5FC1-67C5-47CC-8606-B9F5587BC604}"/>
    <dgm:cxn modelId="{6972EC11-29E3-48FA-B4BC-7CF20A92349A}" srcId="{5A6574A2-F86E-4DE9-ABFB-4066E6A9858B}" destId="{12A0F253-11EA-45F7-92C4-502D6BAE777E}" srcOrd="1" destOrd="0" parTransId="{166FF334-AD22-4FAF-9531-5B6E4949DB3B}" sibTransId="{8AF24177-AC46-45A4-9EBD-A8D1E24A11FD}"/>
    <dgm:cxn modelId="{73FC281B-87A1-407F-B90D-AF681C255FE9}" type="presOf" srcId="{91683E0E-28AE-4FDB-8ED8-003F09960EB0}" destId="{91D8EEF0-6936-4A1E-B1EE-6A0A46044C83}" srcOrd="0" destOrd="0" presId="urn:microsoft.com/office/officeart/2005/8/layout/vList5"/>
    <dgm:cxn modelId="{E0033A1D-5E87-48B2-B66E-D7F5776CE49A}" srcId="{5A6574A2-F86E-4DE9-ABFB-4066E6A9858B}" destId="{15F69FE7-9899-43FC-B4DF-76CFE8BB6370}" srcOrd="0" destOrd="0" parTransId="{C446E5FD-B2AA-40D5-AC63-2300B8F04E0F}" sibTransId="{2DB220F7-4E53-435A-A677-C38FC8C7C187}"/>
    <dgm:cxn modelId="{A041CE22-1258-4832-849F-4D8C358F1D17}" srcId="{91683E0E-28AE-4FDB-8ED8-003F09960EB0}" destId="{05003EC0-5F48-4FD0-AEB1-8107EB9074A4}" srcOrd="1" destOrd="0" parTransId="{A1D70CF8-9FD1-4FD7-B517-BEE2BFA7D3CD}" sibTransId="{D3A019B8-2099-4D64-9AD5-698C23CC7FEF}"/>
    <dgm:cxn modelId="{6FAD0225-6C48-429E-88C7-F73F0893E821}" type="presOf" srcId="{B4D1C23F-09BF-40F2-A0D9-136EDEE47DEC}" destId="{AD0990AA-ED4D-453B-BC90-7633C07E7044}" srcOrd="0" destOrd="0" presId="urn:microsoft.com/office/officeart/2005/8/layout/vList5"/>
    <dgm:cxn modelId="{64D58F2D-265E-4F69-BC86-DE93BD48CD74}" type="presOf" srcId="{15F69FE7-9899-43FC-B4DF-76CFE8BB6370}" destId="{66A54891-1A78-4EB8-A599-C09E8A95A9F5}" srcOrd="0" destOrd="0" presId="urn:microsoft.com/office/officeart/2005/8/layout/vList5"/>
    <dgm:cxn modelId="{7FFDB25C-22E6-422B-A6E7-428AD9F6A701}" srcId="{B4D1C23F-09BF-40F2-A0D9-136EDEE47DEC}" destId="{342F35D1-379B-402E-AF35-3610F5E71F2F}" srcOrd="1" destOrd="0" parTransId="{4CEB2B2A-869A-4BD9-BA42-F692F2495B58}" sibTransId="{0F065398-F1C0-44FA-AEAD-0764C5CDE043}"/>
    <dgm:cxn modelId="{0E374E43-1AE5-4959-B0EF-1AC237D9B290}" type="presOf" srcId="{B2801F7A-A6D8-41B4-9364-D545EDB45F64}" destId="{A093034A-4BAC-471D-8FAF-5D1BBD938BC2}" srcOrd="0" destOrd="1" presId="urn:microsoft.com/office/officeart/2005/8/layout/vList5"/>
    <dgm:cxn modelId="{BEE44367-1F16-4F8B-BF0C-F3F2D12C5804}" srcId="{4C9ADB35-4730-4F95-B004-1B8A6D37BC34}" destId="{91683E0E-28AE-4FDB-8ED8-003F09960EB0}" srcOrd="3" destOrd="0" parTransId="{1970D106-A76F-4E08-9C7D-40E39EA10565}" sibTransId="{A183FC1A-2B4A-487D-8A94-89CA751A5D42}"/>
    <dgm:cxn modelId="{1081B44B-F4EE-4B81-AA3C-0807391A3BDA}" srcId="{0E2D7E77-1C59-48D7-8ADC-65BF7E5C041D}" destId="{AA9DDD50-C7AF-4316-9D63-A7F1F4311C85}" srcOrd="1" destOrd="0" parTransId="{062A2235-5C5D-4195-AF1E-F1FA0D572572}" sibTransId="{F2D66757-164D-4266-B17C-E7D793DFB4DF}"/>
    <dgm:cxn modelId="{15F6DC4F-0CE2-4822-B657-89462203210D}" srcId="{91683E0E-28AE-4FDB-8ED8-003F09960EB0}" destId="{7A06F806-44D5-43D1-B498-ABC6488EC3A4}" srcOrd="0" destOrd="0" parTransId="{6419A02A-11FF-4ABF-BDD0-1E978DD1A029}" sibTransId="{3D6FC1B8-612C-4B95-BACC-AAD842300195}"/>
    <dgm:cxn modelId="{770D237B-5993-46F0-8E7B-E50CB0298953}" srcId="{B4D1C23F-09BF-40F2-A0D9-136EDEE47DEC}" destId="{0DE6C7C7-7634-4092-B2BB-19B12DB17BA4}" srcOrd="0" destOrd="0" parTransId="{C68EE02E-EE54-4E0D-B904-0722C8E45310}" sibTransId="{59DE65FC-50CD-453C-8DD8-9F9B1DA49B2F}"/>
    <dgm:cxn modelId="{594FFB7D-459A-4B46-8482-DE55D69837D0}" type="presOf" srcId="{B8723DFA-5FBA-4713-A85D-7C24EDB50518}" destId="{A093034A-4BAC-471D-8FAF-5D1BBD938BC2}" srcOrd="0" destOrd="0" presId="urn:microsoft.com/office/officeart/2005/8/layout/vList5"/>
    <dgm:cxn modelId="{CEC2DD7F-1505-4852-8C4C-B67F851F9A49}" type="presOf" srcId="{0E2D7E77-1C59-48D7-8ADC-65BF7E5C041D}" destId="{27E56A12-6CB1-4A4A-AE9F-19A9A28680D1}" srcOrd="0" destOrd="0" presId="urn:microsoft.com/office/officeart/2005/8/layout/vList5"/>
    <dgm:cxn modelId="{0B1CA183-0E72-4A94-8555-10CF2675E145}" type="presOf" srcId="{0DE6C7C7-7634-4092-B2BB-19B12DB17BA4}" destId="{BBEFCA91-8B04-4796-9D45-DDC1F055D571}" srcOrd="0" destOrd="0" presId="urn:microsoft.com/office/officeart/2005/8/layout/vList5"/>
    <dgm:cxn modelId="{88136D85-8A86-406B-8242-3BD7419A03E8}" type="presOf" srcId="{4C9ADB35-4730-4F95-B004-1B8A6D37BC34}" destId="{2F6AF619-3BCF-4937-BA85-793A78FB245B}" srcOrd="0" destOrd="0" presId="urn:microsoft.com/office/officeart/2005/8/layout/vList5"/>
    <dgm:cxn modelId="{18C9C187-D633-4D5E-AAB1-3316D9B08B47}" srcId="{0E2D7E77-1C59-48D7-8ADC-65BF7E5C041D}" destId="{7CF38835-6795-4657-A2ED-3C9AA50BEBF4}" srcOrd="0" destOrd="0" parTransId="{5D26A65A-E755-421A-93F2-C5649B352847}" sibTransId="{EE0BEA85-6AD4-4B9F-8701-E270FEAD2C59}"/>
    <dgm:cxn modelId="{D0C38BA2-6B72-4F26-BA07-4C8A723E498F}" type="presOf" srcId="{7CF38835-6795-4657-A2ED-3C9AA50BEBF4}" destId="{A21E6AE5-C99F-4D88-963D-D831061F1C03}" srcOrd="0" destOrd="0" presId="urn:microsoft.com/office/officeart/2005/8/layout/vList5"/>
    <dgm:cxn modelId="{B0CE4BA5-9E7B-4C39-B6AD-F3AE5E5C1043}" srcId="{513CB192-3B47-42F1-81FB-CE27A8D4B943}" destId="{D5445639-B84F-4094-BD58-737A1067F16E}" srcOrd="1" destOrd="0" parTransId="{F515C010-698C-4D21-8166-5A04A5C6A24B}" sibTransId="{F96659BD-0BB5-4B7D-88A0-68205C26A5B5}"/>
    <dgm:cxn modelId="{190B51A6-8A68-4EFB-A625-1F470FE558D0}" srcId="{4C9ADB35-4730-4F95-B004-1B8A6D37BC34}" destId="{4D90AF7E-87FC-4297-A028-DFDA45B6BA9E}" srcOrd="5" destOrd="0" parTransId="{7CCFCFDA-2F46-4101-9C1C-27245BD3A810}" sibTransId="{D3EE4862-5A34-44A0-B2D6-8A9B14686E3F}"/>
    <dgm:cxn modelId="{611FA5AE-D957-4653-A9C1-328FA30DBF3F}" type="presOf" srcId="{36273BD9-0590-4E19-8C4F-E598804C3B4C}" destId="{7AB55CBB-C0FB-468D-9B66-85C6FC7BC8ED}" srcOrd="0" destOrd="0" presId="urn:microsoft.com/office/officeart/2005/8/layout/vList5"/>
    <dgm:cxn modelId="{392E3CBF-F11B-493A-A5E9-4D7510730373}" srcId="{4C9ADB35-4730-4F95-B004-1B8A6D37BC34}" destId="{B4D1C23F-09BF-40F2-A0D9-136EDEE47DEC}" srcOrd="2" destOrd="0" parTransId="{9A5F1106-6D50-4345-98AC-868B74622DE8}" sibTransId="{385512A6-EEA6-40D0-9D9B-CE1E01D6F75C}"/>
    <dgm:cxn modelId="{04CDF0C6-441B-4EFD-BA91-855406A5E809}" srcId="{513CB192-3B47-42F1-81FB-CE27A8D4B943}" destId="{36273BD9-0590-4E19-8C4F-E598804C3B4C}" srcOrd="0" destOrd="0" parTransId="{228AA453-3A10-4B6A-BC1F-D696DFD5D83C}" sibTransId="{545CAE20-3F9A-4509-97A1-D886368912B2}"/>
    <dgm:cxn modelId="{FA1DC1D5-631B-46CD-854A-41277B5FB406}" srcId="{4C9ADB35-4730-4F95-B004-1B8A6D37BC34}" destId="{513CB192-3B47-42F1-81FB-CE27A8D4B943}" srcOrd="4" destOrd="0" parTransId="{D6431AD0-E409-47ED-9FCF-6FA4ACADF9B4}" sibTransId="{96C14C74-FBE2-48F8-B54E-8D1CC8523316}"/>
    <dgm:cxn modelId="{8CD87CD7-1EF4-471B-8784-38B93843ADE4}" srcId="{4C9ADB35-4730-4F95-B004-1B8A6D37BC34}" destId="{5A6574A2-F86E-4DE9-ABFB-4066E6A9858B}" srcOrd="0" destOrd="0" parTransId="{D2498EAE-0DB1-407F-8EB6-9B25C115AD81}" sibTransId="{2114B992-E515-4FF0-BD7F-F1F45D2454AC}"/>
    <dgm:cxn modelId="{177C76D9-59B2-4515-8DF3-EFC2D13BB4C2}" type="presOf" srcId="{4D90AF7E-87FC-4297-A028-DFDA45B6BA9E}" destId="{E7D194D4-48D3-4DF6-9143-F881A2ACFF62}" srcOrd="0" destOrd="0" presId="urn:microsoft.com/office/officeart/2005/8/layout/vList5"/>
    <dgm:cxn modelId="{3C7ABCDD-5CDF-4876-B9E4-BC77FE3E083B}" type="presOf" srcId="{D5445639-B84F-4094-BD58-737A1067F16E}" destId="{7AB55CBB-C0FB-468D-9B66-85C6FC7BC8ED}" srcOrd="0" destOrd="1" presId="urn:microsoft.com/office/officeart/2005/8/layout/vList5"/>
    <dgm:cxn modelId="{744E65DF-7AE2-44CE-B3A3-1341B996D432}" type="presOf" srcId="{342F35D1-379B-402E-AF35-3610F5E71F2F}" destId="{BBEFCA91-8B04-4796-9D45-DDC1F055D571}" srcOrd="0" destOrd="1" presId="urn:microsoft.com/office/officeart/2005/8/layout/vList5"/>
    <dgm:cxn modelId="{86F6B5DF-79F8-4A61-9F1D-67523BF113F1}" type="presOf" srcId="{5A6574A2-F86E-4DE9-ABFB-4066E6A9858B}" destId="{8F8F2ACF-3049-4F71-AC3F-45916643E0DD}" srcOrd="0" destOrd="0" presId="urn:microsoft.com/office/officeart/2005/8/layout/vList5"/>
    <dgm:cxn modelId="{D0996BEA-0CD0-4336-A1A2-02CF451EC898}" type="presOf" srcId="{7A06F806-44D5-43D1-B498-ABC6488EC3A4}" destId="{A7C5CCED-A6D1-418A-9CE1-73A5ABBAC7AD}" srcOrd="0" destOrd="0" presId="urn:microsoft.com/office/officeart/2005/8/layout/vList5"/>
    <dgm:cxn modelId="{8D59BEED-ABF2-42D6-AF0B-7A1E2B12D4A7}" type="presOf" srcId="{05003EC0-5F48-4FD0-AEB1-8107EB9074A4}" destId="{A7C5CCED-A6D1-418A-9CE1-73A5ABBAC7AD}" srcOrd="0" destOrd="1" presId="urn:microsoft.com/office/officeart/2005/8/layout/vList5"/>
    <dgm:cxn modelId="{D9649FF6-CD23-427C-9CA3-EFBBD41A9E55}" type="presOf" srcId="{513CB192-3B47-42F1-81FB-CE27A8D4B943}" destId="{DFD97700-8C03-4DD0-B602-A34391DC3269}" srcOrd="0" destOrd="0" presId="urn:microsoft.com/office/officeart/2005/8/layout/vList5"/>
    <dgm:cxn modelId="{63A704F7-5EF9-4332-B705-A1566D44FB33}" type="presOf" srcId="{12A0F253-11EA-45F7-92C4-502D6BAE777E}" destId="{66A54891-1A78-4EB8-A599-C09E8A95A9F5}" srcOrd="0" destOrd="1" presId="urn:microsoft.com/office/officeart/2005/8/layout/vList5"/>
    <dgm:cxn modelId="{5E4651F9-F19D-4404-AC3D-3FC44C5830E1}" srcId="{4D90AF7E-87FC-4297-A028-DFDA45B6BA9E}" destId="{B8723DFA-5FBA-4713-A85D-7C24EDB50518}" srcOrd="0" destOrd="0" parTransId="{30E8A194-EC89-40CD-BCE5-9545E2BDEC77}" sibTransId="{F2050956-FA87-4B2D-A600-1C2EF057EA65}"/>
    <dgm:cxn modelId="{7561BFFA-A328-4CE5-A5B3-377D42FB695A}" srcId="{4C9ADB35-4730-4F95-B004-1B8A6D37BC34}" destId="{0E2D7E77-1C59-48D7-8ADC-65BF7E5C041D}" srcOrd="1" destOrd="0" parTransId="{A2EA9FF0-2EE5-44A8-AA8E-F5E976C64117}" sibTransId="{A2D30F79-1F26-4E73-9A22-7A505866AB9D}"/>
    <dgm:cxn modelId="{CC3FC7FD-686D-4218-92A8-D96A82CAA29F}" type="presOf" srcId="{AA9DDD50-C7AF-4316-9D63-A7F1F4311C85}" destId="{A21E6AE5-C99F-4D88-963D-D831061F1C03}" srcOrd="0" destOrd="1" presId="urn:microsoft.com/office/officeart/2005/8/layout/vList5"/>
    <dgm:cxn modelId="{5FE6B1CD-4B68-422C-92D6-1D9DC3299332}" type="presParOf" srcId="{2F6AF619-3BCF-4937-BA85-793A78FB245B}" destId="{E85A027C-E1AC-4838-8C07-E8BFFBFE3E9A}" srcOrd="0" destOrd="0" presId="urn:microsoft.com/office/officeart/2005/8/layout/vList5"/>
    <dgm:cxn modelId="{408E4EB3-3811-42F9-B44E-28E97D433808}" type="presParOf" srcId="{E85A027C-E1AC-4838-8C07-E8BFFBFE3E9A}" destId="{8F8F2ACF-3049-4F71-AC3F-45916643E0DD}" srcOrd="0" destOrd="0" presId="urn:microsoft.com/office/officeart/2005/8/layout/vList5"/>
    <dgm:cxn modelId="{FBDC68B1-4A62-4A90-8864-611ACDA5466D}" type="presParOf" srcId="{E85A027C-E1AC-4838-8C07-E8BFFBFE3E9A}" destId="{66A54891-1A78-4EB8-A599-C09E8A95A9F5}" srcOrd="1" destOrd="0" presId="urn:microsoft.com/office/officeart/2005/8/layout/vList5"/>
    <dgm:cxn modelId="{E665386C-E2C8-4EAB-B1E7-A9A87A418A63}" type="presParOf" srcId="{2F6AF619-3BCF-4937-BA85-793A78FB245B}" destId="{C876FDF3-CFB5-462D-81F2-AADEE77CFB86}" srcOrd="1" destOrd="0" presId="urn:microsoft.com/office/officeart/2005/8/layout/vList5"/>
    <dgm:cxn modelId="{E497BE27-480E-41B9-8EC7-237A90CBB445}" type="presParOf" srcId="{2F6AF619-3BCF-4937-BA85-793A78FB245B}" destId="{42667A12-2BA9-4AA7-86B5-73CEAAF9AEF6}" srcOrd="2" destOrd="0" presId="urn:microsoft.com/office/officeart/2005/8/layout/vList5"/>
    <dgm:cxn modelId="{645D30E5-21AD-44E3-9895-0D9E3C9DD6CA}" type="presParOf" srcId="{42667A12-2BA9-4AA7-86B5-73CEAAF9AEF6}" destId="{27E56A12-6CB1-4A4A-AE9F-19A9A28680D1}" srcOrd="0" destOrd="0" presId="urn:microsoft.com/office/officeart/2005/8/layout/vList5"/>
    <dgm:cxn modelId="{0A34A326-8B5B-4E31-AC5D-EC3299B4464E}" type="presParOf" srcId="{42667A12-2BA9-4AA7-86B5-73CEAAF9AEF6}" destId="{A21E6AE5-C99F-4D88-963D-D831061F1C03}" srcOrd="1" destOrd="0" presId="urn:microsoft.com/office/officeart/2005/8/layout/vList5"/>
    <dgm:cxn modelId="{A891691C-5BA2-4667-B06C-4152DE552057}" type="presParOf" srcId="{2F6AF619-3BCF-4937-BA85-793A78FB245B}" destId="{17272434-2F74-4B56-A331-809DD067811C}" srcOrd="3" destOrd="0" presId="urn:microsoft.com/office/officeart/2005/8/layout/vList5"/>
    <dgm:cxn modelId="{6C2C535B-0A74-4DD1-B470-97C626B22BA2}" type="presParOf" srcId="{2F6AF619-3BCF-4937-BA85-793A78FB245B}" destId="{3F319D0F-0865-4432-A7C0-AD2A8C9E7F4D}" srcOrd="4" destOrd="0" presId="urn:microsoft.com/office/officeart/2005/8/layout/vList5"/>
    <dgm:cxn modelId="{4FA0606B-015B-4982-926C-DDCA0C17ED26}" type="presParOf" srcId="{3F319D0F-0865-4432-A7C0-AD2A8C9E7F4D}" destId="{AD0990AA-ED4D-453B-BC90-7633C07E7044}" srcOrd="0" destOrd="0" presId="urn:microsoft.com/office/officeart/2005/8/layout/vList5"/>
    <dgm:cxn modelId="{F5583F60-42CC-4A6B-8249-B918F0C8B98C}" type="presParOf" srcId="{3F319D0F-0865-4432-A7C0-AD2A8C9E7F4D}" destId="{BBEFCA91-8B04-4796-9D45-DDC1F055D571}" srcOrd="1" destOrd="0" presId="urn:microsoft.com/office/officeart/2005/8/layout/vList5"/>
    <dgm:cxn modelId="{D37E12F4-ED13-46A0-B46D-C9B266902488}" type="presParOf" srcId="{2F6AF619-3BCF-4937-BA85-793A78FB245B}" destId="{977E6654-78D9-4633-AF69-AFCFC9AE2D26}" srcOrd="5" destOrd="0" presId="urn:microsoft.com/office/officeart/2005/8/layout/vList5"/>
    <dgm:cxn modelId="{71D41DAE-0582-4FE8-8A50-C8519A3676E2}" type="presParOf" srcId="{2F6AF619-3BCF-4937-BA85-793A78FB245B}" destId="{3DAC4FCF-349B-41A0-B2F8-AC123C5A6434}" srcOrd="6" destOrd="0" presId="urn:microsoft.com/office/officeart/2005/8/layout/vList5"/>
    <dgm:cxn modelId="{F518BC35-D842-44A8-93D2-FB0A3A8E721B}" type="presParOf" srcId="{3DAC4FCF-349B-41A0-B2F8-AC123C5A6434}" destId="{91D8EEF0-6936-4A1E-B1EE-6A0A46044C83}" srcOrd="0" destOrd="0" presId="urn:microsoft.com/office/officeart/2005/8/layout/vList5"/>
    <dgm:cxn modelId="{05C2949D-8BFF-416A-B39F-CEDA0FB5688D}" type="presParOf" srcId="{3DAC4FCF-349B-41A0-B2F8-AC123C5A6434}" destId="{A7C5CCED-A6D1-418A-9CE1-73A5ABBAC7AD}" srcOrd="1" destOrd="0" presId="urn:microsoft.com/office/officeart/2005/8/layout/vList5"/>
    <dgm:cxn modelId="{06A61178-FEDC-40F2-9930-F89642EA679A}" type="presParOf" srcId="{2F6AF619-3BCF-4937-BA85-793A78FB245B}" destId="{D36EACFA-DC60-4D4D-BE60-AD3502049B1E}" srcOrd="7" destOrd="0" presId="urn:microsoft.com/office/officeart/2005/8/layout/vList5"/>
    <dgm:cxn modelId="{EC3603C8-D57C-4826-8761-546FC5197695}" type="presParOf" srcId="{2F6AF619-3BCF-4937-BA85-793A78FB245B}" destId="{15E21207-434D-48B4-92AD-58B277022CDC}" srcOrd="8" destOrd="0" presId="urn:microsoft.com/office/officeart/2005/8/layout/vList5"/>
    <dgm:cxn modelId="{129C3A80-9242-4089-8457-2CC6955B04C1}" type="presParOf" srcId="{15E21207-434D-48B4-92AD-58B277022CDC}" destId="{DFD97700-8C03-4DD0-B602-A34391DC3269}" srcOrd="0" destOrd="0" presId="urn:microsoft.com/office/officeart/2005/8/layout/vList5"/>
    <dgm:cxn modelId="{1B82ADAA-FC5E-4965-8908-BD1C41DB2FBB}" type="presParOf" srcId="{15E21207-434D-48B4-92AD-58B277022CDC}" destId="{7AB55CBB-C0FB-468D-9B66-85C6FC7BC8ED}" srcOrd="1" destOrd="0" presId="urn:microsoft.com/office/officeart/2005/8/layout/vList5"/>
    <dgm:cxn modelId="{0711A394-B556-409F-B419-0BFB1D95ECD4}" type="presParOf" srcId="{2F6AF619-3BCF-4937-BA85-793A78FB245B}" destId="{EB3A85DB-4C7D-4ADF-A340-6C6B6B674F6B}" srcOrd="9" destOrd="0" presId="urn:microsoft.com/office/officeart/2005/8/layout/vList5"/>
    <dgm:cxn modelId="{F104ECF6-6823-4150-A9B6-9DF7A6084C4F}" type="presParOf" srcId="{2F6AF619-3BCF-4937-BA85-793A78FB245B}" destId="{532759A5-D0C8-4206-AE9C-7729A05E7B1A}" srcOrd="10" destOrd="0" presId="urn:microsoft.com/office/officeart/2005/8/layout/vList5"/>
    <dgm:cxn modelId="{6F92AB3D-9CF8-41D5-96CB-13B10EFED961}" type="presParOf" srcId="{532759A5-D0C8-4206-AE9C-7729A05E7B1A}" destId="{E7D194D4-48D3-4DF6-9143-F881A2ACFF62}" srcOrd="0" destOrd="0" presId="urn:microsoft.com/office/officeart/2005/8/layout/vList5"/>
    <dgm:cxn modelId="{7308843B-6A08-4424-A6AF-DAAF94890A82}" type="presParOf" srcId="{532759A5-D0C8-4206-AE9C-7729A05E7B1A}" destId="{A093034A-4BAC-471D-8FAF-5D1BBD938BC2}" srcOrd="1" destOrd="0" presId="urn:microsoft.com/office/officeart/2005/8/layout/vList5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19DE91-F638-4E3A-AB2E-01B83E520135}" type="doc">
      <dgm:prSet loTypeId="urn:microsoft.com/office/officeart/2005/8/layout/h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0C0932C-5AD2-42C8-8961-42C89402AC11}">
      <dgm:prSet phldrT="[Текст]"/>
      <dgm:spPr/>
      <dgm:t>
        <a:bodyPr/>
        <a:lstStyle/>
        <a:p>
          <a:pPr algn="ctr"/>
          <a:r>
            <a:rPr lang="ru-RU" b="1" dirty="0">
              <a:solidFill>
                <a:schemeClr val="accent2">
                  <a:lumMod val="75000"/>
                </a:schemeClr>
              </a:solidFill>
            </a:rPr>
            <a:t>Подходы к созданию заданий с ИИ для бакалавриата</a:t>
          </a:r>
          <a:endParaRPr lang="ru-RU" dirty="0">
            <a:solidFill>
              <a:schemeClr val="accent2">
                <a:lumMod val="75000"/>
              </a:schemeClr>
            </a:solidFill>
          </a:endParaRPr>
        </a:p>
      </dgm:t>
    </dgm:pt>
    <dgm:pt modelId="{B529E67B-794E-4BA6-900C-5E79D9E27FCA}" type="parTrans" cxnId="{99C2D825-97A9-4A41-B7CF-CA7821E514AE}">
      <dgm:prSet/>
      <dgm:spPr/>
      <dgm:t>
        <a:bodyPr/>
        <a:lstStyle/>
        <a:p>
          <a:endParaRPr lang="ru-RU"/>
        </a:p>
      </dgm:t>
    </dgm:pt>
    <dgm:pt modelId="{0036A865-CDBB-436B-98BD-C7636C20D3C3}" type="sibTrans" cxnId="{99C2D825-97A9-4A41-B7CF-CA7821E514AE}">
      <dgm:prSet/>
      <dgm:spPr/>
      <dgm:t>
        <a:bodyPr/>
        <a:lstStyle/>
        <a:p>
          <a:endParaRPr lang="ru-RU"/>
        </a:p>
      </dgm:t>
    </dgm:pt>
    <dgm:pt modelId="{6BEE6A9E-0049-464D-AEDD-A12AF50D8E0A}">
      <dgm:prSet phldrT="[Текст]"/>
      <dgm:spPr/>
      <dgm:t>
        <a:bodyPr/>
        <a:lstStyle/>
        <a:p>
          <a:pPr algn="just"/>
          <a:r>
            <a:rPr lang="ru-RU" b="1" i="0" dirty="0"/>
            <a:t>Цель:</a:t>
          </a:r>
          <a:r>
            <a:rPr lang="ru-RU" b="0" i="0" dirty="0"/>
            <a:t> сформировать базовую ИИ-грамотность, развить критическое мышление и научить использовать ИИ как инструмент для решения стандартных задач.</a:t>
          </a:r>
          <a:endParaRPr lang="ru-RU" dirty="0"/>
        </a:p>
      </dgm:t>
    </dgm:pt>
    <dgm:pt modelId="{5585EC14-8FEE-47CF-8282-B3B9CD3ECCD7}" type="parTrans" cxnId="{DDC1921D-8E70-439A-A785-88A42790E1E8}">
      <dgm:prSet/>
      <dgm:spPr/>
      <dgm:t>
        <a:bodyPr/>
        <a:lstStyle/>
        <a:p>
          <a:endParaRPr lang="ru-RU"/>
        </a:p>
      </dgm:t>
    </dgm:pt>
    <dgm:pt modelId="{EBCC8091-8F98-4750-9E4A-B52A11368286}" type="sibTrans" cxnId="{DDC1921D-8E70-439A-A785-88A42790E1E8}">
      <dgm:prSet/>
      <dgm:spPr/>
      <dgm:t>
        <a:bodyPr/>
        <a:lstStyle/>
        <a:p>
          <a:endParaRPr lang="ru-RU"/>
        </a:p>
      </dgm:t>
    </dgm:pt>
    <dgm:pt modelId="{7B5715C0-AD21-45CB-8BCA-1BB30DDC0F2F}">
      <dgm:prSet phldrT="[Текст]"/>
      <dgm:spPr/>
      <dgm:t>
        <a:bodyPr/>
        <a:lstStyle/>
        <a:p>
          <a:pPr algn="ctr"/>
          <a:r>
            <a:rPr lang="ru-RU" b="1" dirty="0">
              <a:solidFill>
                <a:schemeClr val="accent2">
                  <a:lumMod val="75000"/>
                </a:schemeClr>
              </a:solidFill>
            </a:rPr>
            <a:t>Подходы к созданию заданий с ИИ для магистратуры</a:t>
          </a:r>
          <a:endParaRPr lang="ru-RU" dirty="0">
            <a:solidFill>
              <a:schemeClr val="accent2">
                <a:lumMod val="75000"/>
              </a:schemeClr>
            </a:solidFill>
          </a:endParaRPr>
        </a:p>
      </dgm:t>
    </dgm:pt>
    <dgm:pt modelId="{B16E3102-1D98-4185-8AEE-5C10C39A7BCB}" type="parTrans" cxnId="{7D7FFD6E-192B-44ED-A3F3-F2CDEE69BC35}">
      <dgm:prSet/>
      <dgm:spPr/>
      <dgm:t>
        <a:bodyPr/>
        <a:lstStyle/>
        <a:p>
          <a:endParaRPr lang="ru-RU"/>
        </a:p>
      </dgm:t>
    </dgm:pt>
    <dgm:pt modelId="{575107B1-DE18-43F5-9744-424112389477}" type="sibTrans" cxnId="{7D7FFD6E-192B-44ED-A3F3-F2CDEE69BC35}">
      <dgm:prSet/>
      <dgm:spPr/>
      <dgm:t>
        <a:bodyPr/>
        <a:lstStyle/>
        <a:p>
          <a:endParaRPr lang="ru-RU"/>
        </a:p>
      </dgm:t>
    </dgm:pt>
    <dgm:pt modelId="{C316F670-9BBC-4B79-9A0D-3FAB87E84D19}">
      <dgm:prSet phldrT="[Текст]"/>
      <dgm:spPr/>
      <dgm:t>
        <a:bodyPr/>
        <a:lstStyle/>
        <a:p>
          <a:pPr algn="just"/>
          <a:r>
            <a:rPr lang="ru-RU" b="1" i="0" dirty="0"/>
            <a:t>Цель:</a:t>
          </a:r>
          <a:r>
            <a:rPr lang="ru-RU" b="0" i="0" dirty="0"/>
            <a:t> сформировать компетенции для исследовательской и опытно-конструкторской деятельности, где ИИ выступает как партнер или объект исследования.</a:t>
          </a:r>
          <a:endParaRPr lang="ru-RU" dirty="0"/>
        </a:p>
      </dgm:t>
    </dgm:pt>
    <dgm:pt modelId="{09B41F4C-CAD9-47B4-B00D-49384B055695}" type="parTrans" cxnId="{0616E2BF-EA4C-4BB7-9302-BE8BD3A1E338}">
      <dgm:prSet/>
      <dgm:spPr/>
      <dgm:t>
        <a:bodyPr/>
        <a:lstStyle/>
        <a:p>
          <a:endParaRPr lang="ru-RU"/>
        </a:p>
      </dgm:t>
    </dgm:pt>
    <dgm:pt modelId="{14B67D55-92BA-4148-BBA7-303294A92D89}" type="sibTrans" cxnId="{0616E2BF-EA4C-4BB7-9302-BE8BD3A1E338}">
      <dgm:prSet/>
      <dgm:spPr/>
      <dgm:t>
        <a:bodyPr/>
        <a:lstStyle/>
        <a:p>
          <a:endParaRPr lang="ru-RU"/>
        </a:p>
      </dgm:t>
    </dgm:pt>
    <dgm:pt modelId="{63246942-E88D-4972-AF38-199F24F1B9FB}" type="pres">
      <dgm:prSet presAssocID="{3F19DE91-F638-4E3A-AB2E-01B83E520135}" presName="Name0" presStyleCnt="0">
        <dgm:presLayoutVars>
          <dgm:dir/>
          <dgm:animLvl val="lvl"/>
          <dgm:resizeHandles val="exact"/>
        </dgm:presLayoutVars>
      </dgm:prSet>
      <dgm:spPr/>
    </dgm:pt>
    <dgm:pt modelId="{B3FF1965-D9DE-4F8E-A5A8-DF1E9715C882}" type="pres">
      <dgm:prSet presAssocID="{20C0932C-5AD2-42C8-8961-42C89402AC11}" presName="composite" presStyleCnt="0"/>
      <dgm:spPr/>
    </dgm:pt>
    <dgm:pt modelId="{695B636C-146D-4B16-B13A-D82C2805B1F4}" type="pres">
      <dgm:prSet presAssocID="{20C0932C-5AD2-42C8-8961-42C89402AC11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6DA959E-F861-4135-97C8-710A9E9043A9}" type="pres">
      <dgm:prSet presAssocID="{20C0932C-5AD2-42C8-8961-42C89402AC11}" presName="desTx" presStyleLbl="alignAccFollowNode1" presStyleIdx="0" presStyleCnt="2">
        <dgm:presLayoutVars>
          <dgm:bulletEnabled val="1"/>
        </dgm:presLayoutVars>
      </dgm:prSet>
      <dgm:spPr/>
    </dgm:pt>
    <dgm:pt modelId="{C4FA1749-E89F-4810-96F1-5BCBB9D07F4B}" type="pres">
      <dgm:prSet presAssocID="{0036A865-CDBB-436B-98BD-C7636C20D3C3}" presName="space" presStyleCnt="0"/>
      <dgm:spPr/>
    </dgm:pt>
    <dgm:pt modelId="{911592A8-8BAE-4386-88BC-04B4E3C93E1C}" type="pres">
      <dgm:prSet presAssocID="{7B5715C0-AD21-45CB-8BCA-1BB30DDC0F2F}" presName="composite" presStyleCnt="0"/>
      <dgm:spPr/>
    </dgm:pt>
    <dgm:pt modelId="{ECC615DF-5F81-4EF6-8575-8287E06D6B01}" type="pres">
      <dgm:prSet presAssocID="{7B5715C0-AD21-45CB-8BCA-1BB30DDC0F2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FC9F3FE0-4E45-4014-A7BB-880E4A6F7D05}" type="pres">
      <dgm:prSet presAssocID="{7B5715C0-AD21-45CB-8BCA-1BB30DDC0F2F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DDC1921D-8E70-439A-A785-88A42790E1E8}" srcId="{20C0932C-5AD2-42C8-8961-42C89402AC11}" destId="{6BEE6A9E-0049-464D-AEDD-A12AF50D8E0A}" srcOrd="0" destOrd="0" parTransId="{5585EC14-8FEE-47CF-8282-B3B9CD3ECCD7}" sibTransId="{EBCC8091-8F98-4750-9E4A-B52A11368286}"/>
    <dgm:cxn modelId="{99C2D825-97A9-4A41-B7CF-CA7821E514AE}" srcId="{3F19DE91-F638-4E3A-AB2E-01B83E520135}" destId="{20C0932C-5AD2-42C8-8961-42C89402AC11}" srcOrd="0" destOrd="0" parTransId="{B529E67B-794E-4BA6-900C-5E79D9E27FCA}" sibTransId="{0036A865-CDBB-436B-98BD-C7636C20D3C3}"/>
    <dgm:cxn modelId="{E70B2948-3BD5-4677-881B-735FA3E4A2E0}" type="presOf" srcId="{3F19DE91-F638-4E3A-AB2E-01B83E520135}" destId="{63246942-E88D-4972-AF38-199F24F1B9FB}" srcOrd="0" destOrd="0" presId="urn:microsoft.com/office/officeart/2005/8/layout/hList1"/>
    <dgm:cxn modelId="{7D7FFD6E-192B-44ED-A3F3-F2CDEE69BC35}" srcId="{3F19DE91-F638-4E3A-AB2E-01B83E520135}" destId="{7B5715C0-AD21-45CB-8BCA-1BB30DDC0F2F}" srcOrd="1" destOrd="0" parTransId="{B16E3102-1D98-4185-8AEE-5C10C39A7BCB}" sibTransId="{575107B1-DE18-43F5-9744-424112389477}"/>
    <dgm:cxn modelId="{CDDBAE56-A14B-44CE-B6B4-59A21A1232A1}" type="presOf" srcId="{C316F670-9BBC-4B79-9A0D-3FAB87E84D19}" destId="{FC9F3FE0-4E45-4014-A7BB-880E4A6F7D05}" srcOrd="0" destOrd="0" presId="urn:microsoft.com/office/officeart/2005/8/layout/hList1"/>
    <dgm:cxn modelId="{C0D03F78-CAB5-4ABA-9151-122C2E4EB334}" type="presOf" srcId="{6BEE6A9E-0049-464D-AEDD-A12AF50D8E0A}" destId="{06DA959E-F861-4135-97C8-710A9E9043A9}" srcOrd="0" destOrd="0" presId="urn:microsoft.com/office/officeart/2005/8/layout/hList1"/>
    <dgm:cxn modelId="{EFA9459C-29AF-4E97-AB84-A66CFA555D60}" type="presOf" srcId="{7B5715C0-AD21-45CB-8BCA-1BB30DDC0F2F}" destId="{ECC615DF-5F81-4EF6-8575-8287E06D6B01}" srcOrd="0" destOrd="0" presId="urn:microsoft.com/office/officeart/2005/8/layout/hList1"/>
    <dgm:cxn modelId="{0616E2BF-EA4C-4BB7-9302-BE8BD3A1E338}" srcId="{7B5715C0-AD21-45CB-8BCA-1BB30DDC0F2F}" destId="{C316F670-9BBC-4B79-9A0D-3FAB87E84D19}" srcOrd="0" destOrd="0" parTransId="{09B41F4C-CAD9-47B4-B00D-49384B055695}" sibTransId="{14B67D55-92BA-4148-BBA7-303294A92D89}"/>
    <dgm:cxn modelId="{438622EA-2D7F-4FF3-B572-23B546EC40BB}" type="presOf" srcId="{20C0932C-5AD2-42C8-8961-42C89402AC11}" destId="{695B636C-146D-4B16-B13A-D82C2805B1F4}" srcOrd="0" destOrd="0" presId="urn:microsoft.com/office/officeart/2005/8/layout/hList1"/>
    <dgm:cxn modelId="{EDB52917-0899-4336-A8B9-23548838928C}" type="presParOf" srcId="{63246942-E88D-4972-AF38-199F24F1B9FB}" destId="{B3FF1965-D9DE-4F8E-A5A8-DF1E9715C882}" srcOrd="0" destOrd="0" presId="urn:microsoft.com/office/officeart/2005/8/layout/hList1"/>
    <dgm:cxn modelId="{9F2D7394-6B0B-4AB2-831E-BDE0A2FB1BDB}" type="presParOf" srcId="{B3FF1965-D9DE-4F8E-A5A8-DF1E9715C882}" destId="{695B636C-146D-4B16-B13A-D82C2805B1F4}" srcOrd="0" destOrd="0" presId="urn:microsoft.com/office/officeart/2005/8/layout/hList1"/>
    <dgm:cxn modelId="{6D66C750-33C5-4A00-937B-991E9EEDFD8E}" type="presParOf" srcId="{B3FF1965-D9DE-4F8E-A5A8-DF1E9715C882}" destId="{06DA959E-F861-4135-97C8-710A9E9043A9}" srcOrd="1" destOrd="0" presId="urn:microsoft.com/office/officeart/2005/8/layout/hList1"/>
    <dgm:cxn modelId="{6EB92DCD-AA90-45EE-A05A-81D27C46FBDA}" type="presParOf" srcId="{63246942-E88D-4972-AF38-199F24F1B9FB}" destId="{C4FA1749-E89F-4810-96F1-5BCBB9D07F4B}" srcOrd="1" destOrd="0" presId="urn:microsoft.com/office/officeart/2005/8/layout/hList1"/>
    <dgm:cxn modelId="{0EAD519D-08D8-4058-A7C6-49D2E8BE470D}" type="presParOf" srcId="{63246942-E88D-4972-AF38-199F24F1B9FB}" destId="{911592A8-8BAE-4386-88BC-04B4E3C93E1C}" srcOrd="2" destOrd="0" presId="urn:microsoft.com/office/officeart/2005/8/layout/hList1"/>
    <dgm:cxn modelId="{A28744E6-54B1-4916-B61D-F7B5B77284F1}" type="presParOf" srcId="{911592A8-8BAE-4386-88BC-04B4E3C93E1C}" destId="{ECC615DF-5F81-4EF6-8575-8287E06D6B01}" srcOrd="0" destOrd="0" presId="urn:microsoft.com/office/officeart/2005/8/layout/hList1"/>
    <dgm:cxn modelId="{27F2AA2F-ABB7-4082-9ADE-724AA141E685}" type="presParOf" srcId="{911592A8-8BAE-4386-88BC-04B4E3C93E1C}" destId="{FC9F3FE0-4E45-4014-A7BB-880E4A6F7D0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690BABF-9CD4-4FDF-B118-171460B20DEA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767A44E-B20B-454D-90A6-7093105F9528}">
      <dgm:prSet/>
      <dgm:spPr/>
      <dgm:t>
        <a:bodyPr/>
        <a:lstStyle/>
        <a:p>
          <a:r>
            <a:rPr lang="ru-RU" b="1"/>
            <a:t>Частично-поисковый (эвристический) метод</a:t>
          </a:r>
          <a:br>
            <a:rPr lang="ru-RU"/>
          </a:br>
          <a:r>
            <a:rPr lang="ru-RU"/>
            <a:t>Преподаватель не даёт знания в готовом виде, а направляет студентов к самостоятельному открытию через вопросы и задания.</a:t>
          </a:r>
        </a:p>
      </dgm:t>
    </dgm:pt>
    <dgm:pt modelId="{4BF0AE14-C9DE-4C98-A08B-A10808F39261}" type="parTrans" cxnId="{D9FF1047-E037-48DF-8093-9C6DAD4D9A1D}">
      <dgm:prSet/>
      <dgm:spPr/>
      <dgm:t>
        <a:bodyPr/>
        <a:lstStyle/>
        <a:p>
          <a:endParaRPr lang="ru-RU"/>
        </a:p>
      </dgm:t>
    </dgm:pt>
    <dgm:pt modelId="{770C4D6F-C5ED-4457-AC5F-CEBFB015DA51}" type="sibTrans" cxnId="{D9FF1047-E037-48DF-8093-9C6DAD4D9A1D}">
      <dgm:prSet/>
      <dgm:spPr/>
      <dgm:t>
        <a:bodyPr/>
        <a:lstStyle/>
        <a:p>
          <a:endParaRPr lang="ru-RU"/>
        </a:p>
      </dgm:t>
    </dgm:pt>
    <dgm:pt modelId="{F7F0820A-447D-4B23-A300-60C153E231D0}">
      <dgm:prSet/>
      <dgm:spPr/>
      <dgm:t>
        <a:bodyPr/>
        <a:lstStyle/>
        <a:p>
          <a:r>
            <a:rPr lang="ru-RU" b="1"/>
            <a:t>Этапы студенческого пути:</a:t>
          </a:r>
          <a:endParaRPr lang="ru-RU"/>
        </a:p>
      </dgm:t>
    </dgm:pt>
    <dgm:pt modelId="{A52CE980-B85F-4604-85EC-A271172EFB3E}" type="parTrans" cxnId="{C3DEC807-6911-4F00-80AC-0A59F9FAC575}">
      <dgm:prSet/>
      <dgm:spPr/>
      <dgm:t>
        <a:bodyPr/>
        <a:lstStyle/>
        <a:p>
          <a:endParaRPr lang="ru-RU"/>
        </a:p>
      </dgm:t>
    </dgm:pt>
    <dgm:pt modelId="{4446940D-FBA8-4679-AC6A-086F14771274}" type="sibTrans" cxnId="{C3DEC807-6911-4F00-80AC-0A59F9FAC575}">
      <dgm:prSet/>
      <dgm:spPr/>
      <dgm:t>
        <a:bodyPr/>
        <a:lstStyle/>
        <a:p>
          <a:endParaRPr lang="ru-RU"/>
        </a:p>
      </dgm:t>
    </dgm:pt>
    <dgm:pt modelId="{B9922AC0-F7EA-44FF-B886-35A3B5742185}">
      <dgm:prSet/>
      <dgm:spPr/>
      <dgm:t>
        <a:bodyPr/>
        <a:lstStyle/>
        <a:p>
          <a:r>
            <a:rPr lang="ru-RU" dirty="0"/>
            <a:t>Постановка проблемы</a:t>
          </a:r>
        </a:p>
      </dgm:t>
    </dgm:pt>
    <dgm:pt modelId="{E0C61FED-DCFF-408E-9A2D-C050A7D7A0C3}" type="parTrans" cxnId="{AB955A55-CB84-4255-996C-01463FDD4E3C}">
      <dgm:prSet/>
      <dgm:spPr/>
      <dgm:t>
        <a:bodyPr/>
        <a:lstStyle/>
        <a:p>
          <a:endParaRPr lang="ru-RU"/>
        </a:p>
      </dgm:t>
    </dgm:pt>
    <dgm:pt modelId="{CA3C0888-FEC7-479A-8AE0-1C836B5B19B1}" type="sibTrans" cxnId="{AB955A55-CB84-4255-996C-01463FDD4E3C}">
      <dgm:prSet/>
      <dgm:spPr/>
      <dgm:t>
        <a:bodyPr/>
        <a:lstStyle/>
        <a:p>
          <a:endParaRPr lang="ru-RU"/>
        </a:p>
      </dgm:t>
    </dgm:pt>
    <dgm:pt modelId="{D901B08B-F6AF-488D-A9D2-24354E3B077A}">
      <dgm:prSet/>
      <dgm:spPr/>
      <dgm:t>
        <a:bodyPr/>
        <a:lstStyle/>
        <a:p>
          <a:r>
            <a:rPr lang="ru-RU" dirty="0"/>
            <a:t>Выдвижение гипотез</a:t>
          </a:r>
        </a:p>
      </dgm:t>
    </dgm:pt>
    <dgm:pt modelId="{C34C4061-BB26-40AD-A629-F59636E06D54}" type="parTrans" cxnId="{F27F2E82-127E-4E7C-ACB9-996187C3D2DB}">
      <dgm:prSet/>
      <dgm:spPr/>
      <dgm:t>
        <a:bodyPr/>
        <a:lstStyle/>
        <a:p>
          <a:endParaRPr lang="ru-RU"/>
        </a:p>
      </dgm:t>
    </dgm:pt>
    <dgm:pt modelId="{A90573A1-460E-40A9-93B8-8AA91DFEC78B}" type="sibTrans" cxnId="{F27F2E82-127E-4E7C-ACB9-996187C3D2DB}">
      <dgm:prSet/>
      <dgm:spPr/>
      <dgm:t>
        <a:bodyPr/>
        <a:lstStyle/>
        <a:p>
          <a:endParaRPr lang="ru-RU"/>
        </a:p>
      </dgm:t>
    </dgm:pt>
    <dgm:pt modelId="{2EAD6890-D05C-443B-9D5B-678B3062EB61}">
      <dgm:prSet/>
      <dgm:spPr/>
      <dgm:t>
        <a:bodyPr/>
        <a:lstStyle/>
        <a:p>
          <a:r>
            <a:rPr lang="ru-RU" dirty="0"/>
            <a:t>Сбор информации</a:t>
          </a:r>
        </a:p>
      </dgm:t>
    </dgm:pt>
    <dgm:pt modelId="{188D326C-C591-42FF-9142-8484B93B7DED}" type="parTrans" cxnId="{8275E9E1-1002-422D-A4BB-AD323332CFA4}">
      <dgm:prSet/>
      <dgm:spPr/>
      <dgm:t>
        <a:bodyPr/>
        <a:lstStyle/>
        <a:p>
          <a:endParaRPr lang="ru-RU"/>
        </a:p>
      </dgm:t>
    </dgm:pt>
    <dgm:pt modelId="{89AAD8EE-337E-4168-9E47-237A43BC8465}" type="sibTrans" cxnId="{8275E9E1-1002-422D-A4BB-AD323332CFA4}">
      <dgm:prSet/>
      <dgm:spPr/>
      <dgm:t>
        <a:bodyPr/>
        <a:lstStyle/>
        <a:p>
          <a:endParaRPr lang="ru-RU"/>
        </a:p>
      </dgm:t>
    </dgm:pt>
    <dgm:pt modelId="{98CDE71F-5E71-4F61-94A6-6D5E635CAA56}">
      <dgm:prSet/>
      <dgm:spPr/>
      <dgm:t>
        <a:bodyPr/>
        <a:lstStyle/>
        <a:p>
          <a:r>
            <a:rPr lang="ru-RU" dirty="0"/>
            <a:t>Анализ данных</a:t>
          </a:r>
        </a:p>
      </dgm:t>
    </dgm:pt>
    <dgm:pt modelId="{E2618092-A802-4395-A2AF-09FC07CA6B26}" type="parTrans" cxnId="{10B81441-9773-4493-A27E-F7D32B65FBB2}">
      <dgm:prSet/>
      <dgm:spPr/>
      <dgm:t>
        <a:bodyPr/>
        <a:lstStyle/>
        <a:p>
          <a:endParaRPr lang="ru-RU"/>
        </a:p>
      </dgm:t>
    </dgm:pt>
    <dgm:pt modelId="{68EFC25C-5A80-4A90-B729-CC4FFA48DF9F}" type="sibTrans" cxnId="{10B81441-9773-4493-A27E-F7D32B65FBB2}">
      <dgm:prSet/>
      <dgm:spPr/>
      <dgm:t>
        <a:bodyPr/>
        <a:lstStyle/>
        <a:p>
          <a:endParaRPr lang="ru-RU"/>
        </a:p>
      </dgm:t>
    </dgm:pt>
    <dgm:pt modelId="{9DA29DF2-5CFB-49B3-8A20-5A61E5284039}">
      <dgm:prSet/>
      <dgm:spPr/>
      <dgm:t>
        <a:bodyPr/>
        <a:lstStyle/>
        <a:p>
          <a:r>
            <a:rPr lang="ru-RU" dirty="0"/>
            <a:t>Формулировка выводов</a:t>
          </a:r>
        </a:p>
      </dgm:t>
    </dgm:pt>
    <dgm:pt modelId="{FDC1FA69-8C0F-4CF6-B0CA-54E9155AA9CE}" type="parTrans" cxnId="{CDADE09C-D2E5-4E48-AB35-2B7BF26453A8}">
      <dgm:prSet/>
      <dgm:spPr/>
      <dgm:t>
        <a:bodyPr/>
        <a:lstStyle/>
        <a:p>
          <a:endParaRPr lang="ru-RU"/>
        </a:p>
      </dgm:t>
    </dgm:pt>
    <dgm:pt modelId="{1E8AB7A3-C930-4843-914B-5C9F4BEA2E1D}" type="sibTrans" cxnId="{CDADE09C-D2E5-4E48-AB35-2B7BF26453A8}">
      <dgm:prSet/>
      <dgm:spPr/>
      <dgm:t>
        <a:bodyPr/>
        <a:lstStyle/>
        <a:p>
          <a:endParaRPr lang="ru-RU"/>
        </a:p>
      </dgm:t>
    </dgm:pt>
    <dgm:pt modelId="{7CC60C69-F02D-4070-AAC0-4BF9057614AB}">
      <dgm:prSet/>
      <dgm:spPr/>
      <dgm:t>
        <a:bodyPr/>
        <a:lstStyle/>
        <a:p>
          <a:r>
            <a:rPr lang="ru-RU" b="1"/>
            <a:t>Что развивает:</a:t>
          </a:r>
          <a:endParaRPr lang="ru-RU"/>
        </a:p>
      </dgm:t>
    </dgm:pt>
    <dgm:pt modelId="{DA3704BD-49A7-465E-BD05-9F9FBDCFFBE4}" type="parTrans" cxnId="{C5C48B82-94F6-40CA-8164-029F5D996940}">
      <dgm:prSet/>
      <dgm:spPr/>
      <dgm:t>
        <a:bodyPr/>
        <a:lstStyle/>
        <a:p>
          <a:endParaRPr lang="ru-RU"/>
        </a:p>
      </dgm:t>
    </dgm:pt>
    <dgm:pt modelId="{AAB254BC-B566-409A-8495-278637F3CA6B}" type="sibTrans" cxnId="{C5C48B82-94F6-40CA-8164-029F5D996940}">
      <dgm:prSet/>
      <dgm:spPr/>
      <dgm:t>
        <a:bodyPr/>
        <a:lstStyle/>
        <a:p>
          <a:endParaRPr lang="ru-RU"/>
        </a:p>
      </dgm:t>
    </dgm:pt>
    <dgm:pt modelId="{00714581-4472-4AC1-9C55-F598FEEFA12E}">
      <dgm:prSet/>
      <dgm:spPr/>
      <dgm:t>
        <a:bodyPr/>
        <a:lstStyle/>
        <a:p>
          <a:r>
            <a:rPr lang="ru-RU" dirty="0"/>
            <a:t>Логическое мышление</a:t>
          </a:r>
        </a:p>
      </dgm:t>
    </dgm:pt>
    <dgm:pt modelId="{ECDA1722-191A-4735-BFB6-1305238AA454}" type="parTrans" cxnId="{F1511783-54C5-4CC2-B8B0-261DF0EB2BA9}">
      <dgm:prSet/>
      <dgm:spPr/>
      <dgm:t>
        <a:bodyPr/>
        <a:lstStyle/>
        <a:p>
          <a:endParaRPr lang="ru-RU"/>
        </a:p>
      </dgm:t>
    </dgm:pt>
    <dgm:pt modelId="{4185F3D0-1AEE-4D09-87D2-C1A1F123C0BA}" type="sibTrans" cxnId="{F1511783-54C5-4CC2-B8B0-261DF0EB2BA9}">
      <dgm:prSet/>
      <dgm:spPr/>
      <dgm:t>
        <a:bodyPr/>
        <a:lstStyle/>
        <a:p>
          <a:endParaRPr lang="ru-RU"/>
        </a:p>
      </dgm:t>
    </dgm:pt>
    <dgm:pt modelId="{F5B1B157-D205-4183-BBCB-0D86596A0CBD}">
      <dgm:prSet/>
      <dgm:spPr/>
      <dgm:t>
        <a:bodyPr/>
        <a:lstStyle/>
        <a:p>
          <a:r>
            <a:rPr lang="ru-RU" dirty="0"/>
            <a:t>Критическое мышление</a:t>
          </a:r>
        </a:p>
      </dgm:t>
    </dgm:pt>
    <dgm:pt modelId="{83705197-D077-45EE-8020-9FD8224409DB}" type="parTrans" cxnId="{2C79A518-E19E-4BDE-9544-3A331AA729A0}">
      <dgm:prSet/>
      <dgm:spPr/>
      <dgm:t>
        <a:bodyPr/>
        <a:lstStyle/>
        <a:p>
          <a:endParaRPr lang="ru-RU"/>
        </a:p>
      </dgm:t>
    </dgm:pt>
    <dgm:pt modelId="{2FF6E33B-3CCF-47EB-AEF6-02D2417B87B0}" type="sibTrans" cxnId="{2C79A518-E19E-4BDE-9544-3A331AA729A0}">
      <dgm:prSet/>
      <dgm:spPr/>
      <dgm:t>
        <a:bodyPr/>
        <a:lstStyle/>
        <a:p>
          <a:endParaRPr lang="ru-RU"/>
        </a:p>
      </dgm:t>
    </dgm:pt>
    <dgm:pt modelId="{75188CFF-27F4-4BD7-AA1A-6BEA56D59F25}">
      <dgm:prSet/>
      <dgm:spPr/>
      <dgm:t>
        <a:bodyPr/>
        <a:lstStyle/>
        <a:p>
          <a:r>
            <a:rPr lang="ru-RU" dirty="0"/>
            <a:t>Умение работать в условиях неопределённости</a:t>
          </a:r>
        </a:p>
      </dgm:t>
    </dgm:pt>
    <dgm:pt modelId="{3A7845BC-447F-4B8B-B059-99B6ACE95CB4}" type="parTrans" cxnId="{33570372-7C5C-4341-95BA-7106416AE568}">
      <dgm:prSet/>
      <dgm:spPr/>
      <dgm:t>
        <a:bodyPr/>
        <a:lstStyle/>
        <a:p>
          <a:endParaRPr lang="ru-RU"/>
        </a:p>
      </dgm:t>
    </dgm:pt>
    <dgm:pt modelId="{432DE7D8-DC15-42CD-9C88-E387598027AE}" type="sibTrans" cxnId="{33570372-7C5C-4341-95BA-7106416AE568}">
      <dgm:prSet/>
      <dgm:spPr/>
      <dgm:t>
        <a:bodyPr/>
        <a:lstStyle/>
        <a:p>
          <a:endParaRPr lang="ru-RU"/>
        </a:p>
      </dgm:t>
    </dgm:pt>
    <dgm:pt modelId="{3C53A6EC-2897-4BB9-B827-FF0420CB1C43}">
      <dgm:prSet/>
      <dgm:spPr/>
      <dgm:t>
        <a:bodyPr/>
        <a:lstStyle/>
        <a:p>
          <a:r>
            <a:rPr lang="ru-RU" b="1" dirty="0"/>
            <a:t>Проблемный метод</a:t>
          </a:r>
          <a:br>
            <a:rPr lang="ru-RU" dirty="0"/>
          </a:br>
          <a:r>
            <a:rPr lang="ru-RU" dirty="0"/>
            <a:t>Обучение строится вокруг реальной сложной ситуации, не имеющей единственного правильного решения.</a:t>
          </a:r>
          <a:br>
            <a:rPr lang="ru-RU" dirty="0"/>
          </a:br>
          <a:endParaRPr lang="ru-RU" dirty="0"/>
        </a:p>
      </dgm:t>
    </dgm:pt>
    <dgm:pt modelId="{2E93C4E2-38CF-4294-8277-5FDC9DC52289}" type="parTrans" cxnId="{1E607199-6A5A-495A-9117-973B9E6FE9EA}">
      <dgm:prSet/>
      <dgm:spPr/>
      <dgm:t>
        <a:bodyPr/>
        <a:lstStyle/>
        <a:p>
          <a:endParaRPr lang="ru-RU"/>
        </a:p>
      </dgm:t>
    </dgm:pt>
    <dgm:pt modelId="{8DAED14D-24AA-4FE6-BB13-91CB74F899EE}" type="sibTrans" cxnId="{1E607199-6A5A-495A-9117-973B9E6FE9EA}">
      <dgm:prSet/>
      <dgm:spPr/>
      <dgm:t>
        <a:bodyPr/>
        <a:lstStyle/>
        <a:p>
          <a:endParaRPr lang="ru-RU"/>
        </a:p>
      </dgm:t>
    </dgm:pt>
    <dgm:pt modelId="{03607646-EF57-4AF7-9AD6-3A7C5B575212}">
      <dgm:prSet/>
      <dgm:spPr/>
      <dgm:t>
        <a:bodyPr/>
        <a:lstStyle/>
        <a:p>
          <a:r>
            <a:rPr lang="ru-RU" b="1" dirty="0"/>
            <a:t>Что развивает:</a:t>
          </a:r>
          <a:endParaRPr lang="ru-RU" dirty="0"/>
        </a:p>
      </dgm:t>
    </dgm:pt>
    <dgm:pt modelId="{C7BAD487-897B-4B9D-89CD-68DAEE80B95C}" type="parTrans" cxnId="{5A1209F1-2279-4999-AFD4-47D0BD1DBABD}">
      <dgm:prSet/>
      <dgm:spPr/>
      <dgm:t>
        <a:bodyPr/>
        <a:lstStyle/>
        <a:p>
          <a:endParaRPr lang="ru-RU"/>
        </a:p>
      </dgm:t>
    </dgm:pt>
    <dgm:pt modelId="{0C3CEF89-08CA-48F9-B599-91AE2477EE66}" type="sibTrans" cxnId="{5A1209F1-2279-4999-AFD4-47D0BD1DBABD}">
      <dgm:prSet/>
      <dgm:spPr/>
      <dgm:t>
        <a:bodyPr/>
        <a:lstStyle/>
        <a:p>
          <a:endParaRPr lang="ru-RU"/>
        </a:p>
      </dgm:t>
    </dgm:pt>
    <dgm:pt modelId="{BD3A20AD-7172-4597-AC3A-887C621AE4AA}">
      <dgm:prSet/>
      <dgm:spPr/>
      <dgm:t>
        <a:bodyPr/>
        <a:lstStyle/>
        <a:p>
          <a:r>
            <a:rPr lang="ru-RU" dirty="0"/>
            <a:t>Аналитические способности</a:t>
          </a:r>
        </a:p>
      </dgm:t>
    </dgm:pt>
    <dgm:pt modelId="{693BBBA3-5F56-4F90-BE38-46C28FF54B5E}" type="parTrans" cxnId="{B0A2D1CF-90A7-4589-A123-0AF74BCA9AB8}">
      <dgm:prSet/>
      <dgm:spPr/>
      <dgm:t>
        <a:bodyPr/>
        <a:lstStyle/>
        <a:p>
          <a:endParaRPr lang="ru-RU"/>
        </a:p>
      </dgm:t>
    </dgm:pt>
    <dgm:pt modelId="{D9CDA61A-29D1-44D3-BBF7-4279D1856DCE}" type="sibTrans" cxnId="{B0A2D1CF-90A7-4589-A123-0AF74BCA9AB8}">
      <dgm:prSet/>
      <dgm:spPr/>
      <dgm:t>
        <a:bodyPr/>
        <a:lstStyle/>
        <a:p>
          <a:endParaRPr lang="ru-RU"/>
        </a:p>
      </dgm:t>
    </dgm:pt>
    <dgm:pt modelId="{7E06812A-9718-4A9A-8745-C4624A10E24D}">
      <dgm:prSet/>
      <dgm:spPr/>
      <dgm:t>
        <a:bodyPr/>
        <a:lstStyle/>
        <a:p>
          <a:r>
            <a:rPr lang="ru-RU" dirty="0"/>
            <a:t>Умение работать с противоречиями</a:t>
          </a:r>
        </a:p>
      </dgm:t>
    </dgm:pt>
    <dgm:pt modelId="{6B935BC3-CB03-45E3-B225-CB45322D9D78}" type="parTrans" cxnId="{A3076C3F-1BD7-42AA-B810-4CFD20BD62C5}">
      <dgm:prSet/>
      <dgm:spPr/>
      <dgm:t>
        <a:bodyPr/>
        <a:lstStyle/>
        <a:p>
          <a:endParaRPr lang="ru-RU"/>
        </a:p>
      </dgm:t>
    </dgm:pt>
    <dgm:pt modelId="{305ACEC7-6A14-47AF-A8D5-A7EE6460C502}" type="sibTrans" cxnId="{A3076C3F-1BD7-42AA-B810-4CFD20BD62C5}">
      <dgm:prSet/>
      <dgm:spPr/>
      <dgm:t>
        <a:bodyPr/>
        <a:lstStyle/>
        <a:p>
          <a:endParaRPr lang="ru-RU"/>
        </a:p>
      </dgm:t>
    </dgm:pt>
    <dgm:pt modelId="{879BB8D9-8A35-4E06-B244-06430F97238C}">
      <dgm:prSet/>
      <dgm:spPr/>
      <dgm:t>
        <a:bodyPr/>
        <a:lstStyle/>
        <a:p>
          <a:r>
            <a:rPr lang="ru-RU" dirty="0"/>
            <a:t>Принятие решений в условиях неполной информации</a:t>
          </a:r>
        </a:p>
      </dgm:t>
    </dgm:pt>
    <dgm:pt modelId="{40D838A9-778D-49A0-BD08-4835AA88F03A}" type="parTrans" cxnId="{EFF6C53A-D0AC-4A1C-98E3-EFA6D8C16666}">
      <dgm:prSet/>
      <dgm:spPr/>
      <dgm:t>
        <a:bodyPr/>
        <a:lstStyle/>
        <a:p>
          <a:endParaRPr lang="ru-RU"/>
        </a:p>
      </dgm:t>
    </dgm:pt>
    <dgm:pt modelId="{C7D0C03E-8ED9-4BC0-816D-19129E650990}" type="sibTrans" cxnId="{EFF6C53A-D0AC-4A1C-98E3-EFA6D8C16666}">
      <dgm:prSet/>
      <dgm:spPr/>
      <dgm:t>
        <a:bodyPr/>
        <a:lstStyle/>
        <a:p>
          <a:endParaRPr lang="ru-RU"/>
        </a:p>
      </dgm:t>
    </dgm:pt>
    <dgm:pt modelId="{3B44ED5F-34E1-4C0D-B0D0-DCD898F823BB}">
      <dgm:prSet/>
      <dgm:spPr/>
      <dgm:t>
        <a:bodyPr/>
        <a:lstStyle/>
        <a:p>
          <a:r>
            <a:rPr lang="ru-RU" dirty="0"/>
            <a:t>Студенты анализируют, выявляют причины, взвешивают варианты и аргументируют свою позицию.</a:t>
          </a:r>
        </a:p>
      </dgm:t>
    </dgm:pt>
    <dgm:pt modelId="{015C1B22-F9EA-4902-AB80-B324E17D15D0}" type="parTrans" cxnId="{7CA91BF0-E2DD-491B-A9C1-C05B352917E1}">
      <dgm:prSet/>
      <dgm:spPr/>
      <dgm:t>
        <a:bodyPr/>
        <a:lstStyle/>
        <a:p>
          <a:endParaRPr lang="ru-RU"/>
        </a:p>
      </dgm:t>
    </dgm:pt>
    <dgm:pt modelId="{1D0D426A-7C2E-4A57-B0BF-F0C3157A22C9}" type="sibTrans" cxnId="{7CA91BF0-E2DD-491B-A9C1-C05B352917E1}">
      <dgm:prSet/>
      <dgm:spPr/>
      <dgm:t>
        <a:bodyPr/>
        <a:lstStyle/>
        <a:p>
          <a:endParaRPr lang="ru-RU"/>
        </a:p>
      </dgm:t>
    </dgm:pt>
    <dgm:pt modelId="{117E886D-936D-449B-83F6-BDEEC56636F9}" type="pres">
      <dgm:prSet presAssocID="{9690BABF-9CD4-4FDF-B118-171460B20DEA}" presName="vert0" presStyleCnt="0">
        <dgm:presLayoutVars>
          <dgm:dir/>
          <dgm:animOne val="branch"/>
          <dgm:animLvl val="lvl"/>
        </dgm:presLayoutVars>
      </dgm:prSet>
      <dgm:spPr/>
    </dgm:pt>
    <dgm:pt modelId="{CAAB26A3-0950-4A1F-9EB4-2ED4DD976DCA}" type="pres">
      <dgm:prSet presAssocID="{3767A44E-B20B-454D-90A6-7093105F9528}" presName="thickLine" presStyleLbl="alignNode1" presStyleIdx="0" presStyleCnt="2"/>
      <dgm:spPr/>
    </dgm:pt>
    <dgm:pt modelId="{444FEADE-D39D-48C2-AB21-B9E8C9260605}" type="pres">
      <dgm:prSet presAssocID="{3767A44E-B20B-454D-90A6-7093105F9528}" presName="horz1" presStyleCnt="0"/>
      <dgm:spPr/>
    </dgm:pt>
    <dgm:pt modelId="{3F273177-CA65-43CD-849B-441FCFAE5696}" type="pres">
      <dgm:prSet presAssocID="{3767A44E-B20B-454D-90A6-7093105F9528}" presName="tx1" presStyleLbl="revTx" presStyleIdx="0" presStyleCnt="17" custScaleX="138020"/>
      <dgm:spPr/>
    </dgm:pt>
    <dgm:pt modelId="{4E365D57-8F75-4D70-B9C8-28CEB9273C55}" type="pres">
      <dgm:prSet presAssocID="{3767A44E-B20B-454D-90A6-7093105F9528}" presName="vert1" presStyleCnt="0"/>
      <dgm:spPr/>
    </dgm:pt>
    <dgm:pt modelId="{B3009A5B-B042-4A96-A864-B33EC7690B0A}" type="pres">
      <dgm:prSet presAssocID="{F7F0820A-447D-4B23-A300-60C153E231D0}" presName="vertSpace2a" presStyleCnt="0"/>
      <dgm:spPr/>
    </dgm:pt>
    <dgm:pt modelId="{868D0013-EBC1-412C-ADEF-5ECDE65918E9}" type="pres">
      <dgm:prSet presAssocID="{F7F0820A-447D-4B23-A300-60C153E231D0}" presName="horz2" presStyleCnt="0"/>
      <dgm:spPr/>
    </dgm:pt>
    <dgm:pt modelId="{5FF1AC84-7534-456B-8AD7-E36179CDA637}" type="pres">
      <dgm:prSet presAssocID="{F7F0820A-447D-4B23-A300-60C153E231D0}" presName="horzSpace2" presStyleCnt="0"/>
      <dgm:spPr/>
    </dgm:pt>
    <dgm:pt modelId="{2E49A950-F3EB-448F-A117-FDB5E31A42E7}" type="pres">
      <dgm:prSet presAssocID="{F7F0820A-447D-4B23-A300-60C153E231D0}" presName="tx2" presStyleLbl="revTx" presStyleIdx="1" presStyleCnt="17"/>
      <dgm:spPr/>
    </dgm:pt>
    <dgm:pt modelId="{FE983E69-F491-408C-8CD2-1FDB94FA2B5D}" type="pres">
      <dgm:prSet presAssocID="{F7F0820A-447D-4B23-A300-60C153E231D0}" presName="vert2" presStyleCnt="0"/>
      <dgm:spPr/>
    </dgm:pt>
    <dgm:pt modelId="{BF256E6C-01D0-4A79-8681-5FB94B5C76EC}" type="pres">
      <dgm:prSet presAssocID="{B9922AC0-F7EA-44FF-B886-35A3B5742185}" presName="horz3" presStyleCnt="0"/>
      <dgm:spPr/>
    </dgm:pt>
    <dgm:pt modelId="{70D68ADF-5BBD-4148-8E8A-B8BCE783B92B}" type="pres">
      <dgm:prSet presAssocID="{B9922AC0-F7EA-44FF-B886-35A3B5742185}" presName="horzSpace3" presStyleCnt="0"/>
      <dgm:spPr/>
    </dgm:pt>
    <dgm:pt modelId="{CDD1A3A0-724E-4E7A-B571-64D998A7A329}" type="pres">
      <dgm:prSet presAssocID="{B9922AC0-F7EA-44FF-B886-35A3B5742185}" presName="tx3" presStyleLbl="revTx" presStyleIdx="2" presStyleCnt="17"/>
      <dgm:spPr/>
    </dgm:pt>
    <dgm:pt modelId="{9E6F1B0E-9E7D-4065-AB28-3969FDA67CE8}" type="pres">
      <dgm:prSet presAssocID="{B9922AC0-F7EA-44FF-B886-35A3B5742185}" presName="vert3" presStyleCnt="0"/>
      <dgm:spPr/>
    </dgm:pt>
    <dgm:pt modelId="{BD110C82-7A99-401E-A4E9-83AD6701F46A}" type="pres">
      <dgm:prSet presAssocID="{CA3C0888-FEC7-479A-8AE0-1C836B5B19B1}" presName="thinLine3" presStyleLbl="callout" presStyleIdx="0" presStyleCnt="12"/>
      <dgm:spPr/>
    </dgm:pt>
    <dgm:pt modelId="{7BF701DC-009F-4997-BB8E-36CBF7DC94E8}" type="pres">
      <dgm:prSet presAssocID="{D901B08B-F6AF-488D-A9D2-24354E3B077A}" presName="horz3" presStyleCnt="0"/>
      <dgm:spPr/>
    </dgm:pt>
    <dgm:pt modelId="{174CE35A-47D9-45E9-A319-49E8EB27DCA6}" type="pres">
      <dgm:prSet presAssocID="{D901B08B-F6AF-488D-A9D2-24354E3B077A}" presName="horzSpace3" presStyleCnt="0"/>
      <dgm:spPr/>
    </dgm:pt>
    <dgm:pt modelId="{41D53BB3-B3A9-4E36-A364-5B90F3B12A7B}" type="pres">
      <dgm:prSet presAssocID="{D901B08B-F6AF-488D-A9D2-24354E3B077A}" presName="tx3" presStyleLbl="revTx" presStyleIdx="3" presStyleCnt="17"/>
      <dgm:spPr/>
    </dgm:pt>
    <dgm:pt modelId="{1A6D8203-7E5A-47A5-B60F-AFFF233C4132}" type="pres">
      <dgm:prSet presAssocID="{D901B08B-F6AF-488D-A9D2-24354E3B077A}" presName="vert3" presStyleCnt="0"/>
      <dgm:spPr/>
    </dgm:pt>
    <dgm:pt modelId="{1808A48B-606E-40D5-87A3-BA0571FFEBCF}" type="pres">
      <dgm:prSet presAssocID="{A90573A1-460E-40A9-93B8-8AA91DFEC78B}" presName="thinLine3" presStyleLbl="callout" presStyleIdx="1" presStyleCnt="12"/>
      <dgm:spPr/>
    </dgm:pt>
    <dgm:pt modelId="{3F3C471F-14DA-4B17-9034-9C7E02D3A4D0}" type="pres">
      <dgm:prSet presAssocID="{2EAD6890-D05C-443B-9D5B-678B3062EB61}" presName="horz3" presStyleCnt="0"/>
      <dgm:spPr/>
    </dgm:pt>
    <dgm:pt modelId="{CEA991DB-87B6-49C3-A2F1-7F149A668F1C}" type="pres">
      <dgm:prSet presAssocID="{2EAD6890-D05C-443B-9D5B-678B3062EB61}" presName="horzSpace3" presStyleCnt="0"/>
      <dgm:spPr/>
    </dgm:pt>
    <dgm:pt modelId="{DA6205C2-568F-484C-AC9D-0772D1F735F7}" type="pres">
      <dgm:prSet presAssocID="{2EAD6890-D05C-443B-9D5B-678B3062EB61}" presName="tx3" presStyleLbl="revTx" presStyleIdx="4" presStyleCnt="17"/>
      <dgm:spPr/>
    </dgm:pt>
    <dgm:pt modelId="{542888C7-8418-44D7-9216-BD55406CE76A}" type="pres">
      <dgm:prSet presAssocID="{2EAD6890-D05C-443B-9D5B-678B3062EB61}" presName="vert3" presStyleCnt="0"/>
      <dgm:spPr/>
    </dgm:pt>
    <dgm:pt modelId="{DD38F9D2-4CF2-41E0-B13D-293B0CC5F029}" type="pres">
      <dgm:prSet presAssocID="{89AAD8EE-337E-4168-9E47-237A43BC8465}" presName="thinLine3" presStyleLbl="callout" presStyleIdx="2" presStyleCnt="12"/>
      <dgm:spPr/>
    </dgm:pt>
    <dgm:pt modelId="{7EA4FED9-677F-4848-92AF-CC05FA40DD06}" type="pres">
      <dgm:prSet presAssocID="{98CDE71F-5E71-4F61-94A6-6D5E635CAA56}" presName="horz3" presStyleCnt="0"/>
      <dgm:spPr/>
    </dgm:pt>
    <dgm:pt modelId="{D1AF7B54-412A-4922-B613-6949AA22A07F}" type="pres">
      <dgm:prSet presAssocID="{98CDE71F-5E71-4F61-94A6-6D5E635CAA56}" presName="horzSpace3" presStyleCnt="0"/>
      <dgm:spPr/>
    </dgm:pt>
    <dgm:pt modelId="{6FE40423-9BB5-4344-89F9-8B1AC72825D0}" type="pres">
      <dgm:prSet presAssocID="{98CDE71F-5E71-4F61-94A6-6D5E635CAA56}" presName="tx3" presStyleLbl="revTx" presStyleIdx="5" presStyleCnt="17"/>
      <dgm:spPr/>
    </dgm:pt>
    <dgm:pt modelId="{6B80CC1C-A86D-43B5-A570-C41999C561A6}" type="pres">
      <dgm:prSet presAssocID="{98CDE71F-5E71-4F61-94A6-6D5E635CAA56}" presName="vert3" presStyleCnt="0"/>
      <dgm:spPr/>
    </dgm:pt>
    <dgm:pt modelId="{BF994C9D-48BA-41A9-8227-CCDDB5BA5732}" type="pres">
      <dgm:prSet presAssocID="{68EFC25C-5A80-4A90-B729-CC4FFA48DF9F}" presName="thinLine3" presStyleLbl="callout" presStyleIdx="3" presStyleCnt="12"/>
      <dgm:spPr/>
    </dgm:pt>
    <dgm:pt modelId="{9870DEA0-720B-4996-8E92-0BC07C83A478}" type="pres">
      <dgm:prSet presAssocID="{9DA29DF2-5CFB-49B3-8A20-5A61E5284039}" presName="horz3" presStyleCnt="0"/>
      <dgm:spPr/>
    </dgm:pt>
    <dgm:pt modelId="{7A736666-CA60-4253-97BD-6669775737AF}" type="pres">
      <dgm:prSet presAssocID="{9DA29DF2-5CFB-49B3-8A20-5A61E5284039}" presName="horzSpace3" presStyleCnt="0"/>
      <dgm:spPr/>
    </dgm:pt>
    <dgm:pt modelId="{3B9BD036-C676-4FCB-819B-059E990D1ABB}" type="pres">
      <dgm:prSet presAssocID="{9DA29DF2-5CFB-49B3-8A20-5A61E5284039}" presName="tx3" presStyleLbl="revTx" presStyleIdx="6" presStyleCnt="17"/>
      <dgm:spPr/>
    </dgm:pt>
    <dgm:pt modelId="{29E319C8-A194-4450-B176-AF15B4D9CE64}" type="pres">
      <dgm:prSet presAssocID="{9DA29DF2-5CFB-49B3-8A20-5A61E5284039}" presName="vert3" presStyleCnt="0"/>
      <dgm:spPr/>
    </dgm:pt>
    <dgm:pt modelId="{624E2414-C1C9-4A5C-89B3-52C0EFA8843A}" type="pres">
      <dgm:prSet presAssocID="{F7F0820A-447D-4B23-A300-60C153E231D0}" presName="thinLine2b" presStyleLbl="callout" presStyleIdx="4" presStyleCnt="12"/>
      <dgm:spPr/>
    </dgm:pt>
    <dgm:pt modelId="{ACEF309E-7D52-4425-A9A9-0D60B3253283}" type="pres">
      <dgm:prSet presAssocID="{F7F0820A-447D-4B23-A300-60C153E231D0}" presName="vertSpace2b" presStyleCnt="0"/>
      <dgm:spPr/>
    </dgm:pt>
    <dgm:pt modelId="{714D61B4-D88D-4AE1-A8C9-3EF9DA840CD0}" type="pres">
      <dgm:prSet presAssocID="{7CC60C69-F02D-4070-AAC0-4BF9057614AB}" presName="horz2" presStyleCnt="0"/>
      <dgm:spPr/>
    </dgm:pt>
    <dgm:pt modelId="{2EB098BA-0AA6-4FCC-9364-7016F8EDEA73}" type="pres">
      <dgm:prSet presAssocID="{7CC60C69-F02D-4070-AAC0-4BF9057614AB}" presName="horzSpace2" presStyleCnt="0"/>
      <dgm:spPr/>
    </dgm:pt>
    <dgm:pt modelId="{2DD5598C-78B8-4DDA-830C-14DA2DA8DE99}" type="pres">
      <dgm:prSet presAssocID="{7CC60C69-F02D-4070-AAC0-4BF9057614AB}" presName="tx2" presStyleLbl="revTx" presStyleIdx="7" presStyleCnt="17"/>
      <dgm:spPr/>
    </dgm:pt>
    <dgm:pt modelId="{FF27FE35-0988-40AD-A669-06C033067C32}" type="pres">
      <dgm:prSet presAssocID="{7CC60C69-F02D-4070-AAC0-4BF9057614AB}" presName="vert2" presStyleCnt="0"/>
      <dgm:spPr/>
    </dgm:pt>
    <dgm:pt modelId="{55EC8E8C-71F9-4B5D-B455-943709FF7E12}" type="pres">
      <dgm:prSet presAssocID="{00714581-4472-4AC1-9C55-F598FEEFA12E}" presName="horz3" presStyleCnt="0"/>
      <dgm:spPr/>
    </dgm:pt>
    <dgm:pt modelId="{5E37503D-A414-4DDB-A9BD-DAC6CDA12E79}" type="pres">
      <dgm:prSet presAssocID="{00714581-4472-4AC1-9C55-F598FEEFA12E}" presName="horzSpace3" presStyleCnt="0"/>
      <dgm:spPr/>
    </dgm:pt>
    <dgm:pt modelId="{F450CB81-0D0F-4A36-8FB4-7020F1565329}" type="pres">
      <dgm:prSet presAssocID="{00714581-4472-4AC1-9C55-F598FEEFA12E}" presName="tx3" presStyleLbl="revTx" presStyleIdx="8" presStyleCnt="17"/>
      <dgm:spPr/>
    </dgm:pt>
    <dgm:pt modelId="{E887309D-00DA-47C2-AADC-5DD65F4837E5}" type="pres">
      <dgm:prSet presAssocID="{00714581-4472-4AC1-9C55-F598FEEFA12E}" presName="vert3" presStyleCnt="0"/>
      <dgm:spPr/>
    </dgm:pt>
    <dgm:pt modelId="{F5A10436-1FAD-43E6-8849-A86BD75FD9B4}" type="pres">
      <dgm:prSet presAssocID="{4185F3D0-1AEE-4D09-87D2-C1A1F123C0BA}" presName="thinLine3" presStyleLbl="callout" presStyleIdx="5" presStyleCnt="12"/>
      <dgm:spPr/>
    </dgm:pt>
    <dgm:pt modelId="{D683650F-C6E7-4BE4-B6B4-9AE6F049AE27}" type="pres">
      <dgm:prSet presAssocID="{F5B1B157-D205-4183-BBCB-0D86596A0CBD}" presName="horz3" presStyleCnt="0"/>
      <dgm:spPr/>
    </dgm:pt>
    <dgm:pt modelId="{6CA93F11-74AA-4EC3-AB1F-93056C73AE4A}" type="pres">
      <dgm:prSet presAssocID="{F5B1B157-D205-4183-BBCB-0D86596A0CBD}" presName="horzSpace3" presStyleCnt="0"/>
      <dgm:spPr/>
    </dgm:pt>
    <dgm:pt modelId="{F7AF1894-2826-44CE-893F-87AE7ADDB62B}" type="pres">
      <dgm:prSet presAssocID="{F5B1B157-D205-4183-BBCB-0D86596A0CBD}" presName="tx3" presStyleLbl="revTx" presStyleIdx="9" presStyleCnt="17"/>
      <dgm:spPr/>
    </dgm:pt>
    <dgm:pt modelId="{E28FAAAC-6141-4AAD-AD5F-626D9E92CB71}" type="pres">
      <dgm:prSet presAssocID="{F5B1B157-D205-4183-BBCB-0D86596A0CBD}" presName="vert3" presStyleCnt="0"/>
      <dgm:spPr/>
    </dgm:pt>
    <dgm:pt modelId="{95B028D6-2503-48A4-A541-10C0032DF526}" type="pres">
      <dgm:prSet presAssocID="{2FF6E33B-3CCF-47EB-AEF6-02D2417B87B0}" presName="thinLine3" presStyleLbl="callout" presStyleIdx="6" presStyleCnt="12"/>
      <dgm:spPr/>
    </dgm:pt>
    <dgm:pt modelId="{F1B35157-CBB5-45AB-B9A1-289B26E976D1}" type="pres">
      <dgm:prSet presAssocID="{75188CFF-27F4-4BD7-AA1A-6BEA56D59F25}" presName="horz3" presStyleCnt="0"/>
      <dgm:spPr/>
    </dgm:pt>
    <dgm:pt modelId="{2AE8FBF3-2B6A-432A-88C6-E63AAE7553FD}" type="pres">
      <dgm:prSet presAssocID="{75188CFF-27F4-4BD7-AA1A-6BEA56D59F25}" presName="horzSpace3" presStyleCnt="0"/>
      <dgm:spPr/>
    </dgm:pt>
    <dgm:pt modelId="{97B2F11A-EECB-47DF-A362-066F00FB1361}" type="pres">
      <dgm:prSet presAssocID="{75188CFF-27F4-4BD7-AA1A-6BEA56D59F25}" presName="tx3" presStyleLbl="revTx" presStyleIdx="10" presStyleCnt="17"/>
      <dgm:spPr/>
    </dgm:pt>
    <dgm:pt modelId="{DA4276C5-75B3-46D1-A7A9-E0063346A0B5}" type="pres">
      <dgm:prSet presAssocID="{75188CFF-27F4-4BD7-AA1A-6BEA56D59F25}" presName="vert3" presStyleCnt="0"/>
      <dgm:spPr/>
    </dgm:pt>
    <dgm:pt modelId="{1811074F-FED9-4DA8-A6DA-9CACBE684C05}" type="pres">
      <dgm:prSet presAssocID="{7CC60C69-F02D-4070-AAC0-4BF9057614AB}" presName="thinLine2b" presStyleLbl="callout" presStyleIdx="7" presStyleCnt="12"/>
      <dgm:spPr/>
    </dgm:pt>
    <dgm:pt modelId="{65F1AF25-3BA0-4512-BD86-9231D273E1F5}" type="pres">
      <dgm:prSet presAssocID="{7CC60C69-F02D-4070-AAC0-4BF9057614AB}" presName="vertSpace2b" presStyleCnt="0"/>
      <dgm:spPr/>
    </dgm:pt>
    <dgm:pt modelId="{E4822B54-6C44-499E-8DFC-6B05603FCCE0}" type="pres">
      <dgm:prSet presAssocID="{3C53A6EC-2897-4BB9-B827-FF0420CB1C43}" presName="thickLine" presStyleLbl="alignNode1" presStyleIdx="1" presStyleCnt="2"/>
      <dgm:spPr/>
    </dgm:pt>
    <dgm:pt modelId="{5FF9FF22-71A3-47A1-AEB2-120BC686B9F4}" type="pres">
      <dgm:prSet presAssocID="{3C53A6EC-2897-4BB9-B827-FF0420CB1C43}" presName="horz1" presStyleCnt="0"/>
      <dgm:spPr/>
    </dgm:pt>
    <dgm:pt modelId="{2BE7B917-918E-458F-93C6-E6669D2E79B2}" type="pres">
      <dgm:prSet presAssocID="{3C53A6EC-2897-4BB9-B827-FF0420CB1C43}" presName="tx1" presStyleLbl="revTx" presStyleIdx="11" presStyleCnt="17" custScaleX="132495"/>
      <dgm:spPr/>
    </dgm:pt>
    <dgm:pt modelId="{2DC83022-692D-420C-9FF7-08CDBF89309B}" type="pres">
      <dgm:prSet presAssocID="{3C53A6EC-2897-4BB9-B827-FF0420CB1C43}" presName="vert1" presStyleCnt="0"/>
      <dgm:spPr/>
    </dgm:pt>
    <dgm:pt modelId="{8C81B25C-2DCB-48F2-BA53-986DB741D6B4}" type="pres">
      <dgm:prSet presAssocID="{3B44ED5F-34E1-4C0D-B0D0-DCD898F823BB}" presName="vertSpace2a" presStyleCnt="0"/>
      <dgm:spPr/>
    </dgm:pt>
    <dgm:pt modelId="{0B830692-D87F-4FBB-88B8-C08B4DFD7F00}" type="pres">
      <dgm:prSet presAssocID="{3B44ED5F-34E1-4C0D-B0D0-DCD898F823BB}" presName="horz2" presStyleCnt="0"/>
      <dgm:spPr/>
    </dgm:pt>
    <dgm:pt modelId="{20563A44-58F3-4639-8745-554E5B51AC6D}" type="pres">
      <dgm:prSet presAssocID="{3B44ED5F-34E1-4C0D-B0D0-DCD898F823BB}" presName="horzSpace2" presStyleCnt="0"/>
      <dgm:spPr/>
    </dgm:pt>
    <dgm:pt modelId="{5E658551-1455-4E38-9459-BC7A3F990DC8}" type="pres">
      <dgm:prSet presAssocID="{3B44ED5F-34E1-4C0D-B0D0-DCD898F823BB}" presName="tx2" presStyleLbl="revTx" presStyleIdx="12" presStyleCnt="17" custScaleX="232411"/>
      <dgm:spPr/>
    </dgm:pt>
    <dgm:pt modelId="{9AF1182E-DE78-464D-A7B0-171A67209BD8}" type="pres">
      <dgm:prSet presAssocID="{3B44ED5F-34E1-4C0D-B0D0-DCD898F823BB}" presName="vert2" presStyleCnt="0"/>
      <dgm:spPr/>
    </dgm:pt>
    <dgm:pt modelId="{EAA97FF0-3D00-4AD5-AAD2-DFAD69E99550}" type="pres">
      <dgm:prSet presAssocID="{3B44ED5F-34E1-4C0D-B0D0-DCD898F823BB}" presName="thinLine2b" presStyleLbl="callout" presStyleIdx="8" presStyleCnt="12"/>
      <dgm:spPr/>
    </dgm:pt>
    <dgm:pt modelId="{140295DE-F5D3-4E77-BB7F-4405D0CDC96F}" type="pres">
      <dgm:prSet presAssocID="{3B44ED5F-34E1-4C0D-B0D0-DCD898F823BB}" presName="vertSpace2b" presStyleCnt="0"/>
      <dgm:spPr/>
    </dgm:pt>
    <dgm:pt modelId="{E68785F8-A2E5-4FC0-9F13-E05E60FB8618}" type="pres">
      <dgm:prSet presAssocID="{03607646-EF57-4AF7-9AD6-3A7C5B575212}" presName="horz2" presStyleCnt="0"/>
      <dgm:spPr/>
    </dgm:pt>
    <dgm:pt modelId="{77F23E46-FE65-4B4D-973E-CB8FF4828AB9}" type="pres">
      <dgm:prSet presAssocID="{03607646-EF57-4AF7-9AD6-3A7C5B575212}" presName="horzSpace2" presStyleCnt="0"/>
      <dgm:spPr/>
    </dgm:pt>
    <dgm:pt modelId="{28BEC913-CD08-4A0B-A140-4DB42DCC3447}" type="pres">
      <dgm:prSet presAssocID="{03607646-EF57-4AF7-9AD6-3A7C5B575212}" presName="tx2" presStyleLbl="revTx" presStyleIdx="13" presStyleCnt="17"/>
      <dgm:spPr/>
    </dgm:pt>
    <dgm:pt modelId="{609CDF00-9A03-4C95-B0B6-AB09FC415815}" type="pres">
      <dgm:prSet presAssocID="{03607646-EF57-4AF7-9AD6-3A7C5B575212}" presName="vert2" presStyleCnt="0"/>
      <dgm:spPr/>
    </dgm:pt>
    <dgm:pt modelId="{97565BA1-70D8-49CE-88D8-1F1FD5FCA370}" type="pres">
      <dgm:prSet presAssocID="{BD3A20AD-7172-4597-AC3A-887C621AE4AA}" presName="horz3" presStyleCnt="0"/>
      <dgm:spPr/>
    </dgm:pt>
    <dgm:pt modelId="{3D338DE5-D2C5-49D9-97B6-ADC7502E8BBF}" type="pres">
      <dgm:prSet presAssocID="{BD3A20AD-7172-4597-AC3A-887C621AE4AA}" presName="horzSpace3" presStyleCnt="0"/>
      <dgm:spPr/>
    </dgm:pt>
    <dgm:pt modelId="{E3A0D152-9576-4C7A-A3E6-EC21C39EBA5A}" type="pres">
      <dgm:prSet presAssocID="{BD3A20AD-7172-4597-AC3A-887C621AE4AA}" presName="tx3" presStyleLbl="revTx" presStyleIdx="14" presStyleCnt="17"/>
      <dgm:spPr/>
    </dgm:pt>
    <dgm:pt modelId="{45063EF6-B40F-4B83-9E5C-51C5F8250CA3}" type="pres">
      <dgm:prSet presAssocID="{BD3A20AD-7172-4597-AC3A-887C621AE4AA}" presName="vert3" presStyleCnt="0"/>
      <dgm:spPr/>
    </dgm:pt>
    <dgm:pt modelId="{10ACD101-A6D8-4E0A-A073-175DE3B60E6A}" type="pres">
      <dgm:prSet presAssocID="{D9CDA61A-29D1-44D3-BBF7-4279D1856DCE}" presName="thinLine3" presStyleLbl="callout" presStyleIdx="9" presStyleCnt="12"/>
      <dgm:spPr/>
    </dgm:pt>
    <dgm:pt modelId="{1C376457-AA4C-4903-B85B-084828A1EFE6}" type="pres">
      <dgm:prSet presAssocID="{7E06812A-9718-4A9A-8745-C4624A10E24D}" presName="horz3" presStyleCnt="0"/>
      <dgm:spPr/>
    </dgm:pt>
    <dgm:pt modelId="{C27E8806-8E73-48CE-95F5-A5B7AC82D737}" type="pres">
      <dgm:prSet presAssocID="{7E06812A-9718-4A9A-8745-C4624A10E24D}" presName="horzSpace3" presStyleCnt="0"/>
      <dgm:spPr/>
    </dgm:pt>
    <dgm:pt modelId="{96F2FD6B-9FD8-45D4-81DB-DC7D2A71A4F1}" type="pres">
      <dgm:prSet presAssocID="{7E06812A-9718-4A9A-8745-C4624A10E24D}" presName="tx3" presStyleLbl="revTx" presStyleIdx="15" presStyleCnt="17"/>
      <dgm:spPr/>
    </dgm:pt>
    <dgm:pt modelId="{44D90543-D4C4-4DD3-B3E2-EB8ED9227B1F}" type="pres">
      <dgm:prSet presAssocID="{7E06812A-9718-4A9A-8745-C4624A10E24D}" presName="vert3" presStyleCnt="0"/>
      <dgm:spPr/>
    </dgm:pt>
    <dgm:pt modelId="{8D8A7FE0-7527-414C-8876-67DA241E3949}" type="pres">
      <dgm:prSet presAssocID="{305ACEC7-6A14-47AF-A8D5-A7EE6460C502}" presName="thinLine3" presStyleLbl="callout" presStyleIdx="10" presStyleCnt="12"/>
      <dgm:spPr/>
    </dgm:pt>
    <dgm:pt modelId="{8FCCF7E4-8EA6-4F77-8BF3-43E15ABCE005}" type="pres">
      <dgm:prSet presAssocID="{879BB8D9-8A35-4E06-B244-06430F97238C}" presName="horz3" presStyleCnt="0"/>
      <dgm:spPr/>
    </dgm:pt>
    <dgm:pt modelId="{F6873537-227F-4278-914E-34945C90DEEB}" type="pres">
      <dgm:prSet presAssocID="{879BB8D9-8A35-4E06-B244-06430F97238C}" presName="horzSpace3" presStyleCnt="0"/>
      <dgm:spPr/>
    </dgm:pt>
    <dgm:pt modelId="{99352889-4226-418E-9231-1623918C7A7D}" type="pres">
      <dgm:prSet presAssocID="{879BB8D9-8A35-4E06-B244-06430F97238C}" presName="tx3" presStyleLbl="revTx" presStyleIdx="16" presStyleCnt="17"/>
      <dgm:spPr/>
    </dgm:pt>
    <dgm:pt modelId="{0E5D1566-3ACF-4483-BC3C-7C4EB4C5C43D}" type="pres">
      <dgm:prSet presAssocID="{879BB8D9-8A35-4E06-B244-06430F97238C}" presName="vert3" presStyleCnt="0"/>
      <dgm:spPr/>
    </dgm:pt>
    <dgm:pt modelId="{F391580A-2D45-42E4-9A46-3B6F092E2E91}" type="pres">
      <dgm:prSet presAssocID="{03607646-EF57-4AF7-9AD6-3A7C5B575212}" presName="thinLine2b" presStyleLbl="callout" presStyleIdx="11" presStyleCnt="12"/>
      <dgm:spPr/>
    </dgm:pt>
    <dgm:pt modelId="{A6120B1C-FDF3-47C4-8CB1-AD888459D5E9}" type="pres">
      <dgm:prSet presAssocID="{03607646-EF57-4AF7-9AD6-3A7C5B575212}" presName="vertSpace2b" presStyleCnt="0"/>
      <dgm:spPr/>
    </dgm:pt>
  </dgm:ptLst>
  <dgm:cxnLst>
    <dgm:cxn modelId="{C3DEC807-6911-4F00-80AC-0A59F9FAC575}" srcId="{3767A44E-B20B-454D-90A6-7093105F9528}" destId="{F7F0820A-447D-4B23-A300-60C153E231D0}" srcOrd="0" destOrd="0" parTransId="{A52CE980-B85F-4604-85EC-A271172EFB3E}" sibTransId="{4446940D-FBA8-4679-AC6A-086F14771274}"/>
    <dgm:cxn modelId="{E8F83411-A617-48BF-AE92-EA3544037358}" type="presOf" srcId="{9690BABF-9CD4-4FDF-B118-171460B20DEA}" destId="{117E886D-936D-449B-83F6-BDEEC56636F9}" srcOrd="0" destOrd="0" presId="urn:microsoft.com/office/officeart/2008/layout/LinedList"/>
    <dgm:cxn modelId="{2C79A518-E19E-4BDE-9544-3A331AA729A0}" srcId="{7CC60C69-F02D-4070-AAC0-4BF9057614AB}" destId="{F5B1B157-D205-4183-BBCB-0D86596A0CBD}" srcOrd="1" destOrd="0" parTransId="{83705197-D077-45EE-8020-9FD8224409DB}" sibTransId="{2FF6E33B-3CCF-47EB-AEF6-02D2417B87B0}"/>
    <dgm:cxn modelId="{26BB151B-AF71-4EDF-B065-E844777482F1}" type="presOf" srcId="{879BB8D9-8A35-4E06-B244-06430F97238C}" destId="{99352889-4226-418E-9231-1623918C7A7D}" srcOrd="0" destOrd="0" presId="urn:microsoft.com/office/officeart/2008/layout/LinedList"/>
    <dgm:cxn modelId="{30B5AB35-44DA-44CB-AE1F-44A3B618173C}" type="presOf" srcId="{F5B1B157-D205-4183-BBCB-0D86596A0CBD}" destId="{F7AF1894-2826-44CE-893F-87AE7ADDB62B}" srcOrd="0" destOrd="0" presId="urn:microsoft.com/office/officeart/2008/layout/LinedList"/>
    <dgm:cxn modelId="{EFF6C53A-D0AC-4A1C-98E3-EFA6D8C16666}" srcId="{03607646-EF57-4AF7-9AD6-3A7C5B575212}" destId="{879BB8D9-8A35-4E06-B244-06430F97238C}" srcOrd="2" destOrd="0" parTransId="{40D838A9-778D-49A0-BD08-4835AA88F03A}" sibTransId="{C7D0C03E-8ED9-4BC0-816D-19129E650990}"/>
    <dgm:cxn modelId="{A3076C3F-1BD7-42AA-B810-4CFD20BD62C5}" srcId="{03607646-EF57-4AF7-9AD6-3A7C5B575212}" destId="{7E06812A-9718-4A9A-8745-C4624A10E24D}" srcOrd="1" destOrd="0" parTransId="{6B935BC3-CB03-45E3-B225-CB45322D9D78}" sibTransId="{305ACEC7-6A14-47AF-A8D5-A7EE6460C502}"/>
    <dgm:cxn modelId="{10B81441-9773-4493-A27E-F7D32B65FBB2}" srcId="{F7F0820A-447D-4B23-A300-60C153E231D0}" destId="{98CDE71F-5E71-4F61-94A6-6D5E635CAA56}" srcOrd="3" destOrd="0" parTransId="{E2618092-A802-4395-A2AF-09FC07CA6B26}" sibTransId="{68EFC25C-5A80-4A90-B729-CC4FFA48DF9F}"/>
    <dgm:cxn modelId="{52227145-7DA9-4516-A8A4-8023E19FE83A}" type="presOf" srcId="{BD3A20AD-7172-4597-AC3A-887C621AE4AA}" destId="{E3A0D152-9576-4C7A-A3E6-EC21C39EBA5A}" srcOrd="0" destOrd="0" presId="urn:microsoft.com/office/officeart/2008/layout/LinedList"/>
    <dgm:cxn modelId="{D9FF1047-E037-48DF-8093-9C6DAD4D9A1D}" srcId="{9690BABF-9CD4-4FDF-B118-171460B20DEA}" destId="{3767A44E-B20B-454D-90A6-7093105F9528}" srcOrd="0" destOrd="0" parTransId="{4BF0AE14-C9DE-4C98-A08B-A10808F39261}" sibTransId="{770C4D6F-C5ED-4457-AC5F-CEBFB015DA51}"/>
    <dgm:cxn modelId="{8C7C4E6E-76AE-474B-ADC7-CB2EE84FB98F}" type="presOf" srcId="{B9922AC0-F7EA-44FF-B886-35A3B5742185}" destId="{CDD1A3A0-724E-4E7A-B571-64D998A7A329}" srcOrd="0" destOrd="0" presId="urn:microsoft.com/office/officeart/2008/layout/LinedList"/>
    <dgm:cxn modelId="{33570372-7C5C-4341-95BA-7106416AE568}" srcId="{7CC60C69-F02D-4070-AAC0-4BF9057614AB}" destId="{75188CFF-27F4-4BD7-AA1A-6BEA56D59F25}" srcOrd="2" destOrd="0" parTransId="{3A7845BC-447F-4B8B-B059-99B6ACE95CB4}" sibTransId="{432DE7D8-DC15-42CD-9C88-E387598027AE}"/>
    <dgm:cxn modelId="{AB955A55-CB84-4255-996C-01463FDD4E3C}" srcId="{F7F0820A-447D-4B23-A300-60C153E231D0}" destId="{B9922AC0-F7EA-44FF-B886-35A3B5742185}" srcOrd="0" destOrd="0" parTransId="{E0C61FED-DCFF-408E-9A2D-C050A7D7A0C3}" sibTransId="{CA3C0888-FEC7-479A-8AE0-1C836B5B19B1}"/>
    <dgm:cxn modelId="{A406697B-6EBC-4866-8600-771C53D5E453}" type="presOf" srcId="{7CC60C69-F02D-4070-AAC0-4BF9057614AB}" destId="{2DD5598C-78B8-4DDA-830C-14DA2DA8DE99}" srcOrd="0" destOrd="0" presId="urn:microsoft.com/office/officeart/2008/layout/LinedList"/>
    <dgm:cxn modelId="{3F302880-DC41-4236-852F-CF10A4D62FA7}" type="presOf" srcId="{03607646-EF57-4AF7-9AD6-3A7C5B575212}" destId="{28BEC913-CD08-4A0B-A140-4DB42DCC3447}" srcOrd="0" destOrd="0" presId="urn:microsoft.com/office/officeart/2008/layout/LinedList"/>
    <dgm:cxn modelId="{0DD21C81-D1A4-4E34-B233-91AC5D79606A}" type="presOf" srcId="{7E06812A-9718-4A9A-8745-C4624A10E24D}" destId="{96F2FD6B-9FD8-45D4-81DB-DC7D2A71A4F1}" srcOrd="0" destOrd="0" presId="urn:microsoft.com/office/officeart/2008/layout/LinedList"/>
    <dgm:cxn modelId="{F27F2E82-127E-4E7C-ACB9-996187C3D2DB}" srcId="{F7F0820A-447D-4B23-A300-60C153E231D0}" destId="{D901B08B-F6AF-488D-A9D2-24354E3B077A}" srcOrd="1" destOrd="0" parTransId="{C34C4061-BB26-40AD-A629-F59636E06D54}" sibTransId="{A90573A1-460E-40A9-93B8-8AA91DFEC78B}"/>
    <dgm:cxn modelId="{C5C48B82-94F6-40CA-8164-029F5D996940}" srcId="{3767A44E-B20B-454D-90A6-7093105F9528}" destId="{7CC60C69-F02D-4070-AAC0-4BF9057614AB}" srcOrd="1" destOrd="0" parTransId="{DA3704BD-49A7-465E-BD05-9F9FBDCFFBE4}" sibTransId="{AAB254BC-B566-409A-8495-278637F3CA6B}"/>
    <dgm:cxn modelId="{F1511783-54C5-4CC2-B8B0-261DF0EB2BA9}" srcId="{7CC60C69-F02D-4070-AAC0-4BF9057614AB}" destId="{00714581-4472-4AC1-9C55-F598FEEFA12E}" srcOrd="0" destOrd="0" parTransId="{ECDA1722-191A-4735-BFB6-1305238AA454}" sibTransId="{4185F3D0-1AEE-4D09-87D2-C1A1F123C0BA}"/>
    <dgm:cxn modelId="{CEAAB889-3C47-4E0F-9DFC-DAF0071B3B88}" type="presOf" srcId="{9DA29DF2-5CFB-49B3-8A20-5A61E5284039}" destId="{3B9BD036-C676-4FCB-819B-059E990D1ABB}" srcOrd="0" destOrd="0" presId="urn:microsoft.com/office/officeart/2008/layout/LinedList"/>
    <dgm:cxn modelId="{9A37AC8D-1304-403A-9D21-A49A5EA47F72}" type="presOf" srcId="{3C53A6EC-2897-4BB9-B827-FF0420CB1C43}" destId="{2BE7B917-918E-458F-93C6-E6669D2E79B2}" srcOrd="0" destOrd="0" presId="urn:microsoft.com/office/officeart/2008/layout/LinedList"/>
    <dgm:cxn modelId="{72525891-E694-4A9E-882A-D322445A639D}" type="presOf" srcId="{00714581-4472-4AC1-9C55-F598FEEFA12E}" destId="{F450CB81-0D0F-4A36-8FB4-7020F1565329}" srcOrd="0" destOrd="0" presId="urn:microsoft.com/office/officeart/2008/layout/LinedList"/>
    <dgm:cxn modelId="{1E607199-6A5A-495A-9117-973B9E6FE9EA}" srcId="{9690BABF-9CD4-4FDF-B118-171460B20DEA}" destId="{3C53A6EC-2897-4BB9-B827-FF0420CB1C43}" srcOrd="1" destOrd="0" parTransId="{2E93C4E2-38CF-4294-8277-5FDC9DC52289}" sibTransId="{8DAED14D-24AA-4FE6-BB13-91CB74F899EE}"/>
    <dgm:cxn modelId="{CDADE09C-D2E5-4E48-AB35-2B7BF26453A8}" srcId="{F7F0820A-447D-4B23-A300-60C153E231D0}" destId="{9DA29DF2-5CFB-49B3-8A20-5A61E5284039}" srcOrd="4" destOrd="0" parTransId="{FDC1FA69-8C0F-4CF6-B0CA-54E9155AA9CE}" sibTransId="{1E8AB7A3-C930-4843-914B-5C9F4BEA2E1D}"/>
    <dgm:cxn modelId="{8CEBF7AA-651F-42C5-8E94-B3B162089438}" type="presOf" srcId="{98CDE71F-5E71-4F61-94A6-6D5E635CAA56}" destId="{6FE40423-9BB5-4344-89F9-8B1AC72825D0}" srcOrd="0" destOrd="0" presId="urn:microsoft.com/office/officeart/2008/layout/LinedList"/>
    <dgm:cxn modelId="{08D05AC8-77AB-4D8E-9E26-4C96FA7551C5}" type="presOf" srcId="{3B44ED5F-34E1-4C0D-B0D0-DCD898F823BB}" destId="{5E658551-1455-4E38-9459-BC7A3F990DC8}" srcOrd="0" destOrd="0" presId="urn:microsoft.com/office/officeart/2008/layout/LinedList"/>
    <dgm:cxn modelId="{B0A2D1CF-90A7-4589-A123-0AF74BCA9AB8}" srcId="{03607646-EF57-4AF7-9AD6-3A7C5B575212}" destId="{BD3A20AD-7172-4597-AC3A-887C621AE4AA}" srcOrd="0" destOrd="0" parTransId="{693BBBA3-5F56-4F90-BE38-46C28FF54B5E}" sibTransId="{D9CDA61A-29D1-44D3-BBF7-4279D1856DCE}"/>
    <dgm:cxn modelId="{011597D4-7B82-4B8E-BC33-460C46D07989}" type="presOf" srcId="{D901B08B-F6AF-488D-A9D2-24354E3B077A}" destId="{41D53BB3-B3A9-4E36-A364-5B90F3B12A7B}" srcOrd="0" destOrd="0" presId="urn:microsoft.com/office/officeart/2008/layout/LinedList"/>
    <dgm:cxn modelId="{6CB7D2D9-CBED-49EE-B072-B2ABF6D3370F}" type="presOf" srcId="{3767A44E-B20B-454D-90A6-7093105F9528}" destId="{3F273177-CA65-43CD-849B-441FCFAE5696}" srcOrd="0" destOrd="0" presId="urn:microsoft.com/office/officeart/2008/layout/LinedList"/>
    <dgm:cxn modelId="{8275E9E1-1002-422D-A4BB-AD323332CFA4}" srcId="{F7F0820A-447D-4B23-A300-60C153E231D0}" destId="{2EAD6890-D05C-443B-9D5B-678B3062EB61}" srcOrd="2" destOrd="0" parTransId="{188D326C-C591-42FF-9142-8484B93B7DED}" sibTransId="{89AAD8EE-337E-4168-9E47-237A43BC8465}"/>
    <dgm:cxn modelId="{A3AB8BE4-2F92-426A-A21D-4A8E08F34F7E}" type="presOf" srcId="{75188CFF-27F4-4BD7-AA1A-6BEA56D59F25}" destId="{97B2F11A-EECB-47DF-A362-066F00FB1361}" srcOrd="0" destOrd="0" presId="urn:microsoft.com/office/officeart/2008/layout/LinedList"/>
    <dgm:cxn modelId="{024393ED-B094-4683-AF3F-3F69A11B440B}" type="presOf" srcId="{F7F0820A-447D-4B23-A300-60C153E231D0}" destId="{2E49A950-F3EB-448F-A117-FDB5E31A42E7}" srcOrd="0" destOrd="0" presId="urn:microsoft.com/office/officeart/2008/layout/LinedList"/>
    <dgm:cxn modelId="{7CA91BF0-E2DD-491B-A9C1-C05B352917E1}" srcId="{3C53A6EC-2897-4BB9-B827-FF0420CB1C43}" destId="{3B44ED5F-34E1-4C0D-B0D0-DCD898F823BB}" srcOrd="0" destOrd="0" parTransId="{015C1B22-F9EA-4902-AB80-B324E17D15D0}" sibTransId="{1D0D426A-7C2E-4A57-B0BF-F0C3157A22C9}"/>
    <dgm:cxn modelId="{5A1209F1-2279-4999-AFD4-47D0BD1DBABD}" srcId="{3C53A6EC-2897-4BB9-B827-FF0420CB1C43}" destId="{03607646-EF57-4AF7-9AD6-3A7C5B575212}" srcOrd="1" destOrd="0" parTransId="{C7BAD487-897B-4B9D-89CD-68DAEE80B95C}" sibTransId="{0C3CEF89-08CA-48F9-B599-91AE2477EE66}"/>
    <dgm:cxn modelId="{4F0B33FC-4C20-4F6D-B902-5E773C837FC2}" type="presOf" srcId="{2EAD6890-D05C-443B-9D5B-678B3062EB61}" destId="{DA6205C2-568F-484C-AC9D-0772D1F735F7}" srcOrd="0" destOrd="0" presId="urn:microsoft.com/office/officeart/2008/layout/LinedList"/>
    <dgm:cxn modelId="{5F6F207B-4409-4AC2-A570-50250975185F}" type="presParOf" srcId="{117E886D-936D-449B-83F6-BDEEC56636F9}" destId="{CAAB26A3-0950-4A1F-9EB4-2ED4DD976DCA}" srcOrd="0" destOrd="0" presId="urn:microsoft.com/office/officeart/2008/layout/LinedList"/>
    <dgm:cxn modelId="{B2055937-9365-44FF-90B0-D5AF77F2C224}" type="presParOf" srcId="{117E886D-936D-449B-83F6-BDEEC56636F9}" destId="{444FEADE-D39D-48C2-AB21-B9E8C9260605}" srcOrd="1" destOrd="0" presId="urn:microsoft.com/office/officeart/2008/layout/LinedList"/>
    <dgm:cxn modelId="{E1E4C4D2-B5EB-4045-A8E5-DB3CAA30F689}" type="presParOf" srcId="{444FEADE-D39D-48C2-AB21-B9E8C9260605}" destId="{3F273177-CA65-43CD-849B-441FCFAE5696}" srcOrd="0" destOrd="0" presId="urn:microsoft.com/office/officeart/2008/layout/LinedList"/>
    <dgm:cxn modelId="{7381EE2F-AAA3-4BD0-9565-704C4F6C1CE0}" type="presParOf" srcId="{444FEADE-D39D-48C2-AB21-B9E8C9260605}" destId="{4E365D57-8F75-4D70-B9C8-28CEB9273C55}" srcOrd="1" destOrd="0" presId="urn:microsoft.com/office/officeart/2008/layout/LinedList"/>
    <dgm:cxn modelId="{7154B8E0-411A-45E1-9E5D-EBEE2480068D}" type="presParOf" srcId="{4E365D57-8F75-4D70-B9C8-28CEB9273C55}" destId="{B3009A5B-B042-4A96-A864-B33EC7690B0A}" srcOrd="0" destOrd="0" presId="urn:microsoft.com/office/officeart/2008/layout/LinedList"/>
    <dgm:cxn modelId="{1357C502-885B-4CF2-90FB-94C9724651A6}" type="presParOf" srcId="{4E365D57-8F75-4D70-B9C8-28CEB9273C55}" destId="{868D0013-EBC1-412C-ADEF-5ECDE65918E9}" srcOrd="1" destOrd="0" presId="urn:microsoft.com/office/officeart/2008/layout/LinedList"/>
    <dgm:cxn modelId="{1F2AFEB8-6555-4839-93BF-9DCFF1A083FF}" type="presParOf" srcId="{868D0013-EBC1-412C-ADEF-5ECDE65918E9}" destId="{5FF1AC84-7534-456B-8AD7-E36179CDA637}" srcOrd="0" destOrd="0" presId="urn:microsoft.com/office/officeart/2008/layout/LinedList"/>
    <dgm:cxn modelId="{60D8E1B0-AD14-4EE9-80AA-0A683B205990}" type="presParOf" srcId="{868D0013-EBC1-412C-ADEF-5ECDE65918E9}" destId="{2E49A950-F3EB-448F-A117-FDB5E31A42E7}" srcOrd="1" destOrd="0" presId="urn:microsoft.com/office/officeart/2008/layout/LinedList"/>
    <dgm:cxn modelId="{EEBB3E55-558B-43D3-937B-E44C9E1BD8CD}" type="presParOf" srcId="{868D0013-EBC1-412C-ADEF-5ECDE65918E9}" destId="{FE983E69-F491-408C-8CD2-1FDB94FA2B5D}" srcOrd="2" destOrd="0" presId="urn:microsoft.com/office/officeart/2008/layout/LinedList"/>
    <dgm:cxn modelId="{F91135AF-5A9E-43BF-AF4F-8CC26F79FE26}" type="presParOf" srcId="{FE983E69-F491-408C-8CD2-1FDB94FA2B5D}" destId="{BF256E6C-01D0-4A79-8681-5FB94B5C76EC}" srcOrd="0" destOrd="0" presId="urn:microsoft.com/office/officeart/2008/layout/LinedList"/>
    <dgm:cxn modelId="{196B101D-757E-4378-A162-FC5AAD5ED3AE}" type="presParOf" srcId="{BF256E6C-01D0-4A79-8681-5FB94B5C76EC}" destId="{70D68ADF-5BBD-4148-8E8A-B8BCE783B92B}" srcOrd="0" destOrd="0" presId="urn:microsoft.com/office/officeart/2008/layout/LinedList"/>
    <dgm:cxn modelId="{AFFB7BCB-6C0E-4775-9248-4B905387E962}" type="presParOf" srcId="{BF256E6C-01D0-4A79-8681-5FB94B5C76EC}" destId="{CDD1A3A0-724E-4E7A-B571-64D998A7A329}" srcOrd="1" destOrd="0" presId="urn:microsoft.com/office/officeart/2008/layout/LinedList"/>
    <dgm:cxn modelId="{A3B9B7DC-E92C-4708-B1F2-164362FFBD49}" type="presParOf" srcId="{BF256E6C-01D0-4A79-8681-5FB94B5C76EC}" destId="{9E6F1B0E-9E7D-4065-AB28-3969FDA67CE8}" srcOrd="2" destOrd="0" presId="urn:microsoft.com/office/officeart/2008/layout/LinedList"/>
    <dgm:cxn modelId="{C2D1D3D3-A1B2-4E7F-AD06-F9FC6B47AE8D}" type="presParOf" srcId="{FE983E69-F491-408C-8CD2-1FDB94FA2B5D}" destId="{BD110C82-7A99-401E-A4E9-83AD6701F46A}" srcOrd="1" destOrd="0" presId="urn:microsoft.com/office/officeart/2008/layout/LinedList"/>
    <dgm:cxn modelId="{D6A6B79D-670D-486F-BED1-C71C934F6A0A}" type="presParOf" srcId="{FE983E69-F491-408C-8CD2-1FDB94FA2B5D}" destId="{7BF701DC-009F-4997-BB8E-36CBF7DC94E8}" srcOrd="2" destOrd="0" presId="urn:microsoft.com/office/officeart/2008/layout/LinedList"/>
    <dgm:cxn modelId="{EDD9026F-44C4-41DE-A2BC-F82DDC1E5C7B}" type="presParOf" srcId="{7BF701DC-009F-4997-BB8E-36CBF7DC94E8}" destId="{174CE35A-47D9-45E9-A319-49E8EB27DCA6}" srcOrd="0" destOrd="0" presId="urn:microsoft.com/office/officeart/2008/layout/LinedList"/>
    <dgm:cxn modelId="{006F377C-3E5D-44F1-8078-9705B87E3DF2}" type="presParOf" srcId="{7BF701DC-009F-4997-BB8E-36CBF7DC94E8}" destId="{41D53BB3-B3A9-4E36-A364-5B90F3B12A7B}" srcOrd="1" destOrd="0" presId="urn:microsoft.com/office/officeart/2008/layout/LinedList"/>
    <dgm:cxn modelId="{E3ED9D3B-122A-4888-B4F3-D0EB312FFE73}" type="presParOf" srcId="{7BF701DC-009F-4997-BB8E-36CBF7DC94E8}" destId="{1A6D8203-7E5A-47A5-B60F-AFFF233C4132}" srcOrd="2" destOrd="0" presId="urn:microsoft.com/office/officeart/2008/layout/LinedList"/>
    <dgm:cxn modelId="{A5AF540B-B606-443F-B6EF-05534598520D}" type="presParOf" srcId="{FE983E69-F491-408C-8CD2-1FDB94FA2B5D}" destId="{1808A48B-606E-40D5-87A3-BA0571FFEBCF}" srcOrd="3" destOrd="0" presId="urn:microsoft.com/office/officeart/2008/layout/LinedList"/>
    <dgm:cxn modelId="{04C9F0E2-CC43-48A3-8174-8477A335AB79}" type="presParOf" srcId="{FE983E69-F491-408C-8CD2-1FDB94FA2B5D}" destId="{3F3C471F-14DA-4B17-9034-9C7E02D3A4D0}" srcOrd="4" destOrd="0" presId="urn:microsoft.com/office/officeart/2008/layout/LinedList"/>
    <dgm:cxn modelId="{B7DE2707-1097-469E-B265-7389BB72DCF1}" type="presParOf" srcId="{3F3C471F-14DA-4B17-9034-9C7E02D3A4D0}" destId="{CEA991DB-87B6-49C3-A2F1-7F149A668F1C}" srcOrd="0" destOrd="0" presId="urn:microsoft.com/office/officeart/2008/layout/LinedList"/>
    <dgm:cxn modelId="{DB87E94F-CD80-406B-86A3-9C25D875CAC7}" type="presParOf" srcId="{3F3C471F-14DA-4B17-9034-9C7E02D3A4D0}" destId="{DA6205C2-568F-484C-AC9D-0772D1F735F7}" srcOrd="1" destOrd="0" presId="urn:microsoft.com/office/officeart/2008/layout/LinedList"/>
    <dgm:cxn modelId="{E92038E8-3350-4984-A2F6-2E869CE6C352}" type="presParOf" srcId="{3F3C471F-14DA-4B17-9034-9C7E02D3A4D0}" destId="{542888C7-8418-44D7-9216-BD55406CE76A}" srcOrd="2" destOrd="0" presId="urn:microsoft.com/office/officeart/2008/layout/LinedList"/>
    <dgm:cxn modelId="{A7DD435B-E7F1-471E-B360-E511E484AF31}" type="presParOf" srcId="{FE983E69-F491-408C-8CD2-1FDB94FA2B5D}" destId="{DD38F9D2-4CF2-41E0-B13D-293B0CC5F029}" srcOrd="5" destOrd="0" presId="urn:microsoft.com/office/officeart/2008/layout/LinedList"/>
    <dgm:cxn modelId="{E0BC68CF-D073-40A1-A06B-7EF65F49AD03}" type="presParOf" srcId="{FE983E69-F491-408C-8CD2-1FDB94FA2B5D}" destId="{7EA4FED9-677F-4848-92AF-CC05FA40DD06}" srcOrd="6" destOrd="0" presId="urn:microsoft.com/office/officeart/2008/layout/LinedList"/>
    <dgm:cxn modelId="{41DE3629-59A7-4A70-BCB2-ED1A71C68EDF}" type="presParOf" srcId="{7EA4FED9-677F-4848-92AF-CC05FA40DD06}" destId="{D1AF7B54-412A-4922-B613-6949AA22A07F}" srcOrd="0" destOrd="0" presId="urn:microsoft.com/office/officeart/2008/layout/LinedList"/>
    <dgm:cxn modelId="{95431501-AF13-43F2-8B84-DF705D558486}" type="presParOf" srcId="{7EA4FED9-677F-4848-92AF-CC05FA40DD06}" destId="{6FE40423-9BB5-4344-89F9-8B1AC72825D0}" srcOrd="1" destOrd="0" presId="urn:microsoft.com/office/officeart/2008/layout/LinedList"/>
    <dgm:cxn modelId="{26906BD5-EFD9-46A9-858A-70AEF9557D82}" type="presParOf" srcId="{7EA4FED9-677F-4848-92AF-CC05FA40DD06}" destId="{6B80CC1C-A86D-43B5-A570-C41999C561A6}" srcOrd="2" destOrd="0" presId="urn:microsoft.com/office/officeart/2008/layout/LinedList"/>
    <dgm:cxn modelId="{D6D1439B-69A0-4BB7-97B2-4C8497C4A0BE}" type="presParOf" srcId="{FE983E69-F491-408C-8CD2-1FDB94FA2B5D}" destId="{BF994C9D-48BA-41A9-8227-CCDDB5BA5732}" srcOrd="7" destOrd="0" presId="urn:microsoft.com/office/officeart/2008/layout/LinedList"/>
    <dgm:cxn modelId="{FAE43AFF-E8EA-4010-9ABC-3AAABD5D94E1}" type="presParOf" srcId="{FE983E69-F491-408C-8CD2-1FDB94FA2B5D}" destId="{9870DEA0-720B-4996-8E92-0BC07C83A478}" srcOrd="8" destOrd="0" presId="urn:microsoft.com/office/officeart/2008/layout/LinedList"/>
    <dgm:cxn modelId="{1ED51718-411F-4DEA-8589-5CFF84394283}" type="presParOf" srcId="{9870DEA0-720B-4996-8E92-0BC07C83A478}" destId="{7A736666-CA60-4253-97BD-6669775737AF}" srcOrd="0" destOrd="0" presId="urn:microsoft.com/office/officeart/2008/layout/LinedList"/>
    <dgm:cxn modelId="{9459EE62-C4E2-4004-9F47-8031F191F4E9}" type="presParOf" srcId="{9870DEA0-720B-4996-8E92-0BC07C83A478}" destId="{3B9BD036-C676-4FCB-819B-059E990D1ABB}" srcOrd="1" destOrd="0" presId="urn:microsoft.com/office/officeart/2008/layout/LinedList"/>
    <dgm:cxn modelId="{0769E49A-7583-4AEE-B482-1325D68FCF96}" type="presParOf" srcId="{9870DEA0-720B-4996-8E92-0BC07C83A478}" destId="{29E319C8-A194-4450-B176-AF15B4D9CE64}" srcOrd="2" destOrd="0" presId="urn:microsoft.com/office/officeart/2008/layout/LinedList"/>
    <dgm:cxn modelId="{5E869E36-3C4E-4C91-9944-1E0FCB88B570}" type="presParOf" srcId="{4E365D57-8F75-4D70-B9C8-28CEB9273C55}" destId="{624E2414-C1C9-4A5C-89B3-52C0EFA8843A}" srcOrd="2" destOrd="0" presId="urn:microsoft.com/office/officeart/2008/layout/LinedList"/>
    <dgm:cxn modelId="{788F0E4D-EF2E-4C5F-86F9-DABABD13DD68}" type="presParOf" srcId="{4E365D57-8F75-4D70-B9C8-28CEB9273C55}" destId="{ACEF309E-7D52-4425-A9A9-0D60B3253283}" srcOrd="3" destOrd="0" presId="urn:microsoft.com/office/officeart/2008/layout/LinedList"/>
    <dgm:cxn modelId="{1744A049-925F-47BB-8074-AD95178B6CD3}" type="presParOf" srcId="{4E365D57-8F75-4D70-B9C8-28CEB9273C55}" destId="{714D61B4-D88D-4AE1-A8C9-3EF9DA840CD0}" srcOrd="4" destOrd="0" presId="urn:microsoft.com/office/officeart/2008/layout/LinedList"/>
    <dgm:cxn modelId="{90B1A891-329F-491A-AF01-5309B7D16F07}" type="presParOf" srcId="{714D61B4-D88D-4AE1-A8C9-3EF9DA840CD0}" destId="{2EB098BA-0AA6-4FCC-9364-7016F8EDEA73}" srcOrd="0" destOrd="0" presId="urn:microsoft.com/office/officeart/2008/layout/LinedList"/>
    <dgm:cxn modelId="{05E6078D-A830-4D2D-8435-5333BB4B9AB8}" type="presParOf" srcId="{714D61B4-D88D-4AE1-A8C9-3EF9DA840CD0}" destId="{2DD5598C-78B8-4DDA-830C-14DA2DA8DE99}" srcOrd="1" destOrd="0" presId="urn:microsoft.com/office/officeart/2008/layout/LinedList"/>
    <dgm:cxn modelId="{132552C4-A5BC-4C3B-9923-D1C9F78DB04D}" type="presParOf" srcId="{714D61B4-D88D-4AE1-A8C9-3EF9DA840CD0}" destId="{FF27FE35-0988-40AD-A669-06C033067C32}" srcOrd="2" destOrd="0" presId="urn:microsoft.com/office/officeart/2008/layout/LinedList"/>
    <dgm:cxn modelId="{38A55321-6ED2-4630-B1DE-5D61316D3F17}" type="presParOf" srcId="{FF27FE35-0988-40AD-A669-06C033067C32}" destId="{55EC8E8C-71F9-4B5D-B455-943709FF7E12}" srcOrd="0" destOrd="0" presId="urn:microsoft.com/office/officeart/2008/layout/LinedList"/>
    <dgm:cxn modelId="{41475F73-BD7B-41DB-B13C-687BE5A0BBDF}" type="presParOf" srcId="{55EC8E8C-71F9-4B5D-B455-943709FF7E12}" destId="{5E37503D-A414-4DDB-A9BD-DAC6CDA12E79}" srcOrd="0" destOrd="0" presId="urn:microsoft.com/office/officeart/2008/layout/LinedList"/>
    <dgm:cxn modelId="{EF9FF847-3262-4C18-9780-E914CD7D5006}" type="presParOf" srcId="{55EC8E8C-71F9-4B5D-B455-943709FF7E12}" destId="{F450CB81-0D0F-4A36-8FB4-7020F1565329}" srcOrd="1" destOrd="0" presId="urn:microsoft.com/office/officeart/2008/layout/LinedList"/>
    <dgm:cxn modelId="{701E099E-7AE3-4D65-9869-694337110314}" type="presParOf" srcId="{55EC8E8C-71F9-4B5D-B455-943709FF7E12}" destId="{E887309D-00DA-47C2-AADC-5DD65F4837E5}" srcOrd="2" destOrd="0" presId="urn:microsoft.com/office/officeart/2008/layout/LinedList"/>
    <dgm:cxn modelId="{1A8F1D29-F219-4923-BEBE-5BE529E2C10D}" type="presParOf" srcId="{FF27FE35-0988-40AD-A669-06C033067C32}" destId="{F5A10436-1FAD-43E6-8849-A86BD75FD9B4}" srcOrd="1" destOrd="0" presId="urn:microsoft.com/office/officeart/2008/layout/LinedList"/>
    <dgm:cxn modelId="{FE8A8044-232F-4F8C-A2B1-B58060D562FB}" type="presParOf" srcId="{FF27FE35-0988-40AD-A669-06C033067C32}" destId="{D683650F-C6E7-4BE4-B6B4-9AE6F049AE27}" srcOrd="2" destOrd="0" presId="urn:microsoft.com/office/officeart/2008/layout/LinedList"/>
    <dgm:cxn modelId="{EC5A66F1-DC62-4ABC-89D7-82DE10850F01}" type="presParOf" srcId="{D683650F-C6E7-4BE4-B6B4-9AE6F049AE27}" destId="{6CA93F11-74AA-4EC3-AB1F-93056C73AE4A}" srcOrd="0" destOrd="0" presId="urn:microsoft.com/office/officeart/2008/layout/LinedList"/>
    <dgm:cxn modelId="{A94F168F-C674-48B9-99C2-F7478EC8BB95}" type="presParOf" srcId="{D683650F-C6E7-4BE4-B6B4-9AE6F049AE27}" destId="{F7AF1894-2826-44CE-893F-87AE7ADDB62B}" srcOrd="1" destOrd="0" presId="urn:microsoft.com/office/officeart/2008/layout/LinedList"/>
    <dgm:cxn modelId="{4D378A78-9839-4157-B843-E935E2C274BB}" type="presParOf" srcId="{D683650F-C6E7-4BE4-B6B4-9AE6F049AE27}" destId="{E28FAAAC-6141-4AAD-AD5F-626D9E92CB71}" srcOrd="2" destOrd="0" presId="urn:microsoft.com/office/officeart/2008/layout/LinedList"/>
    <dgm:cxn modelId="{49B24FE6-A2C3-40D2-A6BA-0CF4CDE4FD19}" type="presParOf" srcId="{FF27FE35-0988-40AD-A669-06C033067C32}" destId="{95B028D6-2503-48A4-A541-10C0032DF526}" srcOrd="3" destOrd="0" presId="urn:microsoft.com/office/officeart/2008/layout/LinedList"/>
    <dgm:cxn modelId="{3FBC0254-97FB-4B0B-B220-74B32223A0E9}" type="presParOf" srcId="{FF27FE35-0988-40AD-A669-06C033067C32}" destId="{F1B35157-CBB5-45AB-B9A1-289B26E976D1}" srcOrd="4" destOrd="0" presId="urn:microsoft.com/office/officeart/2008/layout/LinedList"/>
    <dgm:cxn modelId="{FC1C2FF9-CB27-43E6-A023-A7828E793277}" type="presParOf" srcId="{F1B35157-CBB5-45AB-B9A1-289B26E976D1}" destId="{2AE8FBF3-2B6A-432A-88C6-E63AAE7553FD}" srcOrd="0" destOrd="0" presId="urn:microsoft.com/office/officeart/2008/layout/LinedList"/>
    <dgm:cxn modelId="{89C54CE1-5FAA-47A2-8A9C-5A5F6CF15CDA}" type="presParOf" srcId="{F1B35157-CBB5-45AB-B9A1-289B26E976D1}" destId="{97B2F11A-EECB-47DF-A362-066F00FB1361}" srcOrd="1" destOrd="0" presId="urn:microsoft.com/office/officeart/2008/layout/LinedList"/>
    <dgm:cxn modelId="{C0BCA79D-8AF6-4681-982A-CD1C5AF3CB51}" type="presParOf" srcId="{F1B35157-CBB5-45AB-B9A1-289B26E976D1}" destId="{DA4276C5-75B3-46D1-A7A9-E0063346A0B5}" srcOrd="2" destOrd="0" presId="urn:microsoft.com/office/officeart/2008/layout/LinedList"/>
    <dgm:cxn modelId="{CAFA49E6-4FAF-4188-8832-0D545505C7DB}" type="presParOf" srcId="{4E365D57-8F75-4D70-B9C8-28CEB9273C55}" destId="{1811074F-FED9-4DA8-A6DA-9CACBE684C05}" srcOrd="5" destOrd="0" presId="urn:microsoft.com/office/officeart/2008/layout/LinedList"/>
    <dgm:cxn modelId="{80A52787-4DBD-4CA6-8BEC-E2B0DC75BE1A}" type="presParOf" srcId="{4E365D57-8F75-4D70-B9C8-28CEB9273C55}" destId="{65F1AF25-3BA0-4512-BD86-9231D273E1F5}" srcOrd="6" destOrd="0" presId="urn:microsoft.com/office/officeart/2008/layout/LinedList"/>
    <dgm:cxn modelId="{B710C517-09B1-4B69-9EFE-7EABB4475C7C}" type="presParOf" srcId="{117E886D-936D-449B-83F6-BDEEC56636F9}" destId="{E4822B54-6C44-499E-8DFC-6B05603FCCE0}" srcOrd="2" destOrd="0" presId="urn:microsoft.com/office/officeart/2008/layout/LinedList"/>
    <dgm:cxn modelId="{E13B70B5-2AC8-4E01-BDC4-44758C31E17E}" type="presParOf" srcId="{117E886D-936D-449B-83F6-BDEEC56636F9}" destId="{5FF9FF22-71A3-47A1-AEB2-120BC686B9F4}" srcOrd="3" destOrd="0" presId="urn:microsoft.com/office/officeart/2008/layout/LinedList"/>
    <dgm:cxn modelId="{CEBEAA36-8F8E-4522-9918-5996453B7164}" type="presParOf" srcId="{5FF9FF22-71A3-47A1-AEB2-120BC686B9F4}" destId="{2BE7B917-918E-458F-93C6-E6669D2E79B2}" srcOrd="0" destOrd="0" presId="urn:microsoft.com/office/officeart/2008/layout/LinedList"/>
    <dgm:cxn modelId="{1FE3FC2C-2123-4590-9561-57C5E495C408}" type="presParOf" srcId="{5FF9FF22-71A3-47A1-AEB2-120BC686B9F4}" destId="{2DC83022-692D-420C-9FF7-08CDBF89309B}" srcOrd="1" destOrd="0" presId="urn:microsoft.com/office/officeart/2008/layout/LinedList"/>
    <dgm:cxn modelId="{D7599B75-DFB0-44A2-B713-F8C1FA47B79B}" type="presParOf" srcId="{2DC83022-692D-420C-9FF7-08CDBF89309B}" destId="{8C81B25C-2DCB-48F2-BA53-986DB741D6B4}" srcOrd="0" destOrd="0" presId="urn:microsoft.com/office/officeart/2008/layout/LinedList"/>
    <dgm:cxn modelId="{DE733DB0-E5E5-4B7C-8FD8-A53E190F40F0}" type="presParOf" srcId="{2DC83022-692D-420C-9FF7-08CDBF89309B}" destId="{0B830692-D87F-4FBB-88B8-C08B4DFD7F00}" srcOrd="1" destOrd="0" presId="urn:microsoft.com/office/officeart/2008/layout/LinedList"/>
    <dgm:cxn modelId="{C0723CD5-F91C-4263-A1CA-1166041A7A87}" type="presParOf" srcId="{0B830692-D87F-4FBB-88B8-C08B4DFD7F00}" destId="{20563A44-58F3-4639-8745-554E5B51AC6D}" srcOrd="0" destOrd="0" presId="urn:microsoft.com/office/officeart/2008/layout/LinedList"/>
    <dgm:cxn modelId="{62226277-2BFC-4479-8984-3E8626F51155}" type="presParOf" srcId="{0B830692-D87F-4FBB-88B8-C08B4DFD7F00}" destId="{5E658551-1455-4E38-9459-BC7A3F990DC8}" srcOrd="1" destOrd="0" presId="urn:microsoft.com/office/officeart/2008/layout/LinedList"/>
    <dgm:cxn modelId="{C9903FFC-AA60-431F-BA46-01323AF2AA58}" type="presParOf" srcId="{0B830692-D87F-4FBB-88B8-C08B4DFD7F00}" destId="{9AF1182E-DE78-464D-A7B0-171A67209BD8}" srcOrd="2" destOrd="0" presId="urn:microsoft.com/office/officeart/2008/layout/LinedList"/>
    <dgm:cxn modelId="{35488AFE-3A01-4712-BAD8-20A1E3F7A322}" type="presParOf" srcId="{2DC83022-692D-420C-9FF7-08CDBF89309B}" destId="{EAA97FF0-3D00-4AD5-AAD2-DFAD69E99550}" srcOrd="2" destOrd="0" presId="urn:microsoft.com/office/officeart/2008/layout/LinedList"/>
    <dgm:cxn modelId="{E915238F-BCA0-4EC2-BDEF-2F5DB3FDDA85}" type="presParOf" srcId="{2DC83022-692D-420C-9FF7-08CDBF89309B}" destId="{140295DE-F5D3-4E77-BB7F-4405D0CDC96F}" srcOrd="3" destOrd="0" presId="urn:microsoft.com/office/officeart/2008/layout/LinedList"/>
    <dgm:cxn modelId="{F70DD836-5260-40C6-B6CA-FECA92B2E111}" type="presParOf" srcId="{2DC83022-692D-420C-9FF7-08CDBF89309B}" destId="{E68785F8-A2E5-4FC0-9F13-E05E60FB8618}" srcOrd="4" destOrd="0" presId="urn:microsoft.com/office/officeart/2008/layout/LinedList"/>
    <dgm:cxn modelId="{269445AC-4E5A-4442-B549-665D1919756F}" type="presParOf" srcId="{E68785F8-A2E5-4FC0-9F13-E05E60FB8618}" destId="{77F23E46-FE65-4B4D-973E-CB8FF4828AB9}" srcOrd="0" destOrd="0" presId="urn:microsoft.com/office/officeart/2008/layout/LinedList"/>
    <dgm:cxn modelId="{7418E642-E015-4B7B-BEB6-FA55F818617E}" type="presParOf" srcId="{E68785F8-A2E5-4FC0-9F13-E05E60FB8618}" destId="{28BEC913-CD08-4A0B-A140-4DB42DCC3447}" srcOrd="1" destOrd="0" presId="urn:microsoft.com/office/officeart/2008/layout/LinedList"/>
    <dgm:cxn modelId="{D4D96FC3-34B4-4B38-B8D8-62C180F1017F}" type="presParOf" srcId="{E68785F8-A2E5-4FC0-9F13-E05E60FB8618}" destId="{609CDF00-9A03-4C95-B0B6-AB09FC415815}" srcOrd="2" destOrd="0" presId="urn:microsoft.com/office/officeart/2008/layout/LinedList"/>
    <dgm:cxn modelId="{D652DAD2-A15D-4472-A29D-8A4374A10D5E}" type="presParOf" srcId="{609CDF00-9A03-4C95-B0B6-AB09FC415815}" destId="{97565BA1-70D8-49CE-88D8-1F1FD5FCA370}" srcOrd="0" destOrd="0" presId="urn:microsoft.com/office/officeart/2008/layout/LinedList"/>
    <dgm:cxn modelId="{28FB76DC-B9AA-44B8-9908-3913C88D2C6A}" type="presParOf" srcId="{97565BA1-70D8-49CE-88D8-1F1FD5FCA370}" destId="{3D338DE5-D2C5-49D9-97B6-ADC7502E8BBF}" srcOrd="0" destOrd="0" presId="urn:microsoft.com/office/officeart/2008/layout/LinedList"/>
    <dgm:cxn modelId="{5F00EF42-C741-4523-A5D5-D296FEC5CFCA}" type="presParOf" srcId="{97565BA1-70D8-49CE-88D8-1F1FD5FCA370}" destId="{E3A0D152-9576-4C7A-A3E6-EC21C39EBA5A}" srcOrd="1" destOrd="0" presId="urn:microsoft.com/office/officeart/2008/layout/LinedList"/>
    <dgm:cxn modelId="{7235DB9B-7D73-4D1E-9349-061E9468E772}" type="presParOf" srcId="{97565BA1-70D8-49CE-88D8-1F1FD5FCA370}" destId="{45063EF6-B40F-4B83-9E5C-51C5F8250CA3}" srcOrd="2" destOrd="0" presId="urn:microsoft.com/office/officeart/2008/layout/LinedList"/>
    <dgm:cxn modelId="{4D11E8AD-6C91-4BF3-A5EC-BC94986C9817}" type="presParOf" srcId="{609CDF00-9A03-4C95-B0B6-AB09FC415815}" destId="{10ACD101-A6D8-4E0A-A073-175DE3B60E6A}" srcOrd="1" destOrd="0" presId="urn:microsoft.com/office/officeart/2008/layout/LinedList"/>
    <dgm:cxn modelId="{CC5DA436-B85F-47F6-8DF3-9A2314F6D3D7}" type="presParOf" srcId="{609CDF00-9A03-4C95-B0B6-AB09FC415815}" destId="{1C376457-AA4C-4903-B85B-084828A1EFE6}" srcOrd="2" destOrd="0" presId="urn:microsoft.com/office/officeart/2008/layout/LinedList"/>
    <dgm:cxn modelId="{CC4B9C35-CA2B-4867-85C5-105EB6280B10}" type="presParOf" srcId="{1C376457-AA4C-4903-B85B-084828A1EFE6}" destId="{C27E8806-8E73-48CE-95F5-A5B7AC82D737}" srcOrd="0" destOrd="0" presId="urn:microsoft.com/office/officeart/2008/layout/LinedList"/>
    <dgm:cxn modelId="{F2B5BF2E-2057-4A27-8EBA-531394BC5F1E}" type="presParOf" srcId="{1C376457-AA4C-4903-B85B-084828A1EFE6}" destId="{96F2FD6B-9FD8-45D4-81DB-DC7D2A71A4F1}" srcOrd="1" destOrd="0" presId="urn:microsoft.com/office/officeart/2008/layout/LinedList"/>
    <dgm:cxn modelId="{BEC8C5A8-F4E2-4B98-9ABE-229DABCE3DEF}" type="presParOf" srcId="{1C376457-AA4C-4903-B85B-084828A1EFE6}" destId="{44D90543-D4C4-4DD3-B3E2-EB8ED9227B1F}" srcOrd="2" destOrd="0" presId="urn:microsoft.com/office/officeart/2008/layout/LinedList"/>
    <dgm:cxn modelId="{B731B9C1-01BB-4FBD-9E65-B85553635BB2}" type="presParOf" srcId="{609CDF00-9A03-4C95-B0B6-AB09FC415815}" destId="{8D8A7FE0-7527-414C-8876-67DA241E3949}" srcOrd="3" destOrd="0" presId="urn:microsoft.com/office/officeart/2008/layout/LinedList"/>
    <dgm:cxn modelId="{E5335113-1663-4252-94D9-1241D2E317F3}" type="presParOf" srcId="{609CDF00-9A03-4C95-B0B6-AB09FC415815}" destId="{8FCCF7E4-8EA6-4F77-8BF3-43E15ABCE005}" srcOrd="4" destOrd="0" presId="urn:microsoft.com/office/officeart/2008/layout/LinedList"/>
    <dgm:cxn modelId="{C27CC3A2-58A5-441E-80A1-8DB1E81F672E}" type="presParOf" srcId="{8FCCF7E4-8EA6-4F77-8BF3-43E15ABCE005}" destId="{F6873537-227F-4278-914E-34945C90DEEB}" srcOrd="0" destOrd="0" presId="urn:microsoft.com/office/officeart/2008/layout/LinedList"/>
    <dgm:cxn modelId="{01EC72A2-3766-486B-90BD-908F48824148}" type="presParOf" srcId="{8FCCF7E4-8EA6-4F77-8BF3-43E15ABCE005}" destId="{99352889-4226-418E-9231-1623918C7A7D}" srcOrd="1" destOrd="0" presId="urn:microsoft.com/office/officeart/2008/layout/LinedList"/>
    <dgm:cxn modelId="{3097FB43-70DE-4585-B184-708F38034BA1}" type="presParOf" srcId="{8FCCF7E4-8EA6-4F77-8BF3-43E15ABCE005}" destId="{0E5D1566-3ACF-4483-BC3C-7C4EB4C5C43D}" srcOrd="2" destOrd="0" presId="urn:microsoft.com/office/officeart/2008/layout/LinedList"/>
    <dgm:cxn modelId="{F4F53669-51DF-4E01-8170-0EC1A011733F}" type="presParOf" srcId="{2DC83022-692D-420C-9FF7-08CDBF89309B}" destId="{F391580A-2D45-42E4-9A46-3B6F092E2E91}" srcOrd="5" destOrd="0" presId="urn:microsoft.com/office/officeart/2008/layout/LinedList"/>
    <dgm:cxn modelId="{0B780DF8-8326-45E1-8B56-FF95E4D44355}" type="presParOf" srcId="{2DC83022-692D-420C-9FF7-08CDBF89309B}" destId="{A6120B1C-FDF3-47C4-8CB1-AD888459D5E9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044A4B1-DE82-4201-9C37-BA4DA5FA731F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84570C3A-B667-4A10-A03A-E729ECDF1D09}">
      <dgm:prSet/>
      <dgm:spPr/>
      <dgm:t>
        <a:bodyPr/>
        <a:lstStyle/>
        <a:p>
          <a:r>
            <a:rPr lang="ru-RU" b="1"/>
            <a:t>Саморефлексия:</a:t>
          </a:r>
          <a:r>
            <a:rPr lang="ru-RU"/>
            <a:t> ИИ-дневник мышления (ChatGPT фиксирует этапы решения задачи).</a:t>
          </a:r>
        </a:p>
      </dgm:t>
    </dgm:pt>
    <dgm:pt modelId="{FC48745E-1800-4A22-8576-F97BB1A51764}" type="parTrans" cxnId="{C2066F2C-11EC-43B8-8394-3A4A26309985}">
      <dgm:prSet/>
      <dgm:spPr/>
      <dgm:t>
        <a:bodyPr/>
        <a:lstStyle/>
        <a:p>
          <a:endParaRPr lang="ru-RU"/>
        </a:p>
      </dgm:t>
    </dgm:pt>
    <dgm:pt modelId="{E7725FD8-80B5-4C5E-BB2F-64CDF615C465}" type="sibTrans" cxnId="{C2066F2C-11EC-43B8-8394-3A4A26309985}">
      <dgm:prSet/>
      <dgm:spPr/>
      <dgm:t>
        <a:bodyPr/>
        <a:lstStyle/>
        <a:p>
          <a:endParaRPr lang="ru-RU"/>
        </a:p>
      </dgm:t>
    </dgm:pt>
    <dgm:pt modelId="{78E3E862-FECB-4A26-AF28-B1C6072C51F7}">
      <dgm:prSet/>
      <dgm:spPr/>
      <dgm:t>
        <a:bodyPr/>
        <a:lstStyle/>
        <a:p>
          <a:r>
            <a:rPr lang="ru-RU" b="1"/>
            <a:t>Планирование:</a:t>
          </a:r>
          <a:r>
            <a:rPr lang="ru-RU"/>
            <a:t> ИИ помогает составить интеллектуальную карту проекта.</a:t>
          </a:r>
        </a:p>
      </dgm:t>
    </dgm:pt>
    <dgm:pt modelId="{111ADE50-9BAE-449B-AB35-3489305C1B97}" type="parTrans" cxnId="{5501618D-75AD-4017-81D0-019D944C11B3}">
      <dgm:prSet/>
      <dgm:spPr/>
      <dgm:t>
        <a:bodyPr/>
        <a:lstStyle/>
        <a:p>
          <a:endParaRPr lang="ru-RU"/>
        </a:p>
      </dgm:t>
    </dgm:pt>
    <dgm:pt modelId="{C5991A6C-0E86-4B1F-8740-C1A9F81F8D55}" type="sibTrans" cxnId="{5501618D-75AD-4017-81D0-019D944C11B3}">
      <dgm:prSet/>
      <dgm:spPr/>
      <dgm:t>
        <a:bodyPr/>
        <a:lstStyle/>
        <a:p>
          <a:endParaRPr lang="ru-RU"/>
        </a:p>
      </dgm:t>
    </dgm:pt>
    <dgm:pt modelId="{F340F31D-8C9E-47F1-BE96-C34F8E238F7F}">
      <dgm:prSet/>
      <dgm:spPr/>
      <dgm:t>
        <a:bodyPr/>
        <a:lstStyle/>
        <a:p>
          <a:r>
            <a:rPr lang="ru-RU" b="1" dirty="0"/>
            <a:t>Контроль:</a:t>
          </a:r>
          <a:r>
            <a:rPr lang="ru-RU" dirty="0"/>
            <a:t> ИИ помощник в проверке гипотез и верификации данных.</a:t>
          </a:r>
        </a:p>
      </dgm:t>
    </dgm:pt>
    <dgm:pt modelId="{CB5D4B0C-6CFF-4661-B766-AB97AAD30B82}" type="parTrans" cxnId="{5F80AB42-2A22-4ADF-9B1C-8AF42D6F0291}">
      <dgm:prSet/>
      <dgm:spPr/>
      <dgm:t>
        <a:bodyPr/>
        <a:lstStyle/>
        <a:p>
          <a:endParaRPr lang="ru-RU"/>
        </a:p>
      </dgm:t>
    </dgm:pt>
    <dgm:pt modelId="{FE26D16E-913B-4DFE-9343-E39FCE3CDDCC}" type="sibTrans" cxnId="{5F80AB42-2A22-4ADF-9B1C-8AF42D6F0291}">
      <dgm:prSet/>
      <dgm:spPr/>
      <dgm:t>
        <a:bodyPr/>
        <a:lstStyle/>
        <a:p>
          <a:endParaRPr lang="ru-RU"/>
        </a:p>
      </dgm:t>
    </dgm:pt>
    <dgm:pt modelId="{FF551A92-1056-438B-9F58-1F5FB98BE06B}">
      <dgm:prSet/>
      <dgm:spPr/>
      <dgm:t>
        <a:bodyPr/>
        <a:lstStyle/>
        <a:p>
          <a:r>
            <a:rPr lang="ru-RU" b="1"/>
            <a:t>Коррекция:</a:t>
          </a:r>
          <a:r>
            <a:rPr lang="ru-RU"/>
            <a:t> ИИ предлагает альтернативные пути при тупике.</a:t>
          </a:r>
        </a:p>
      </dgm:t>
    </dgm:pt>
    <dgm:pt modelId="{BC5AF570-DBC9-4A41-8AE3-EFDAF056C047}" type="parTrans" cxnId="{B2C81ECC-07FF-4A73-A2F4-B0D7BD69279B}">
      <dgm:prSet/>
      <dgm:spPr/>
      <dgm:t>
        <a:bodyPr/>
        <a:lstStyle/>
        <a:p>
          <a:endParaRPr lang="ru-RU"/>
        </a:p>
      </dgm:t>
    </dgm:pt>
    <dgm:pt modelId="{F11A2F28-C748-445C-84D1-F636A6E5486F}" type="sibTrans" cxnId="{B2C81ECC-07FF-4A73-A2F4-B0D7BD69279B}">
      <dgm:prSet/>
      <dgm:spPr/>
      <dgm:t>
        <a:bodyPr/>
        <a:lstStyle/>
        <a:p>
          <a:endParaRPr lang="ru-RU"/>
        </a:p>
      </dgm:t>
    </dgm:pt>
    <dgm:pt modelId="{66888C0B-A7AF-44C5-8146-DC812202AF3E}" type="pres">
      <dgm:prSet presAssocID="{9044A4B1-DE82-4201-9C37-BA4DA5FA731F}" presName="linear" presStyleCnt="0">
        <dgm:presLayoutVars>
          <dgm:animLvl val="lvl"/>
          <dgm:resizeHandles val="exact"/>
        </dgm:presLayoutVars>
      </dgm:prSet>
      <dgm:spPr/>
    </dgm:pt>
    <dgm:pt modelId="{2366B12C-756F-42FB-A0B2-AE3D7F461563}" type="pres">
      <dgm:prSet presAssocID="{84570C3A-B667-4A10-A03A-E729ECDF1D09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247119F-726C-4C0F-B966-B29739D5D861}" type="pres">
      <dgm:prSet presAssocID="{E7725FD8-80B5-4C5E-BB2F-64CDF615C465}" presName="spacer" presStyleCnt="0"/>
      <dgm:spPr/>
    </dgm:pt>
    <dgm:pt modelId="{B21955B1-C1D7-4AB2-A986-0EAE1C0DEB56}" type="pres">
      <dgm:prSet presAssocID="{78E3E862-FECB-4A26-AF28-B1C6072C51F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195FD7A3-E323-44BF-ABFD-DEC6F524FAE1}" type="pres">
      <dgm:prSet presAssocID="{C5991A6C-0E86-4B1F-8740-C1A9F81F8D55}" presName="spacer" presStyleCnt="0"/>
      <dgm:spPr/>
    </dgm:pt>
    <dgm:pt modelId="{0FC0E9B8-E7A7-483F-AC89-482BA549CE24}" type="pres">
      <dgm:prSet presAssocID="{F340F31D-8C9E-47F1-BE96-C34F8E238F7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1ED1EBF-CAC7-405E-B027-A3B545FFD74C}" type="pres">
      <dgm:prSet presAssocID="{FE26D16E-913B-4DFE-9343-E39FCE3CDDCC}" presName="spacer" presStyleCnt="0"/>
      <dgm:spPr/>
    </dgm:pt>
    <dgm:pt modelId="{435722E8-266F-49DB-BCD2-F6FD09B42CB1}" type="pres">
      <dgm:prSet presAssocID="{FF551A92-1056-438B-9F58-1F5FB98BE06B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8711B0F-D29A-4EA1-9CF5-F518D1E71E92}" type="presOf" srcId="{F340F31D-8C9E-47F1-BE96-C34F8E238F7F}" destId="{0FC0E9B8-E7A7-483F-AC89-482BA549CE24}" srcOrd="0" destOrd="0" presId="urn:microsoft.com/office/officeart/2005/8/layout/vList2"/>
    <dgm:cxn modelId="{8775C917-220D-4219-8890-716562B8A842}" type="presOf" srcId="{9044A4B1-DE82-4201-9C37-BA4DA5FA731F}" destId="{66888C0B-A7AF-44C5-8146-DC812202AF3E}" srcOrd="0" destOrd="0" presId="urn:microsoft.com/office/officeart/2005/8/layout/vList2"/>
    <dgm:cxn modelId="{C2066F2C-11EC-43B8-8394-3A4A26309985}" srcId="{9044A4B1-DE82-4201-9C37-BA4DA5FA731F}" destId="{84570C3A-B667-4A10-A03A-E729ECDF1D09}" srcOrd="0" destOrd="0" parTransId="{FC48745E-1800-4A22-8576-F97BB1A51764}" sibTransId="{E7725FD8-80B5-4C5E-BB2F-64CDF615C465}"/>
    <dgm:cxn modelId="{BF3D682E-80C9-4F77-ABD8-644B37CA7AC3}" type="presOf" srcId="{FF551A92-1056-438B-9F58-1F5FB98BE06B}" destId="{435722E8-266F-49DB-BCD2-F6FD09B42CB1}" srcOrd="0" destOrd="0" presId="urn:microsoft.com/office/officeart/2005/8/layout/vList2"/>
    <dgm:cxn modelId="{5F80AB42-2A22-4ADF-9B1C-8AF42D6F0291}" srcId="{9044A4B1-DE82-4201-9C37-BA4DA5FA731F}" destId="{F340F31D-8C9E-47F1-BE96-C34F8E238F7F}" srcOrd="2" destOrd="0" parTransId="{CB5D4B0C-6CFF-4661-B766-AB97AAD30B82}" sibTransId="{FE26D16E-913B-4DFE-9343-E39FCE3CDDCC}"/>
    <dgm:cxn modelId="{A635928B-3EA2-4876-8262-01ED29B8F7BD}" type="presOf" srcId="{84570C3A-B667-4A10-A03A-E729ECDF1D09}" destId="{2366B12C-756F-42FB-A0B2-AE3D7F461563}" srcOrd="0" destOrd="0" presId="urn:microsoft.com/office/officeart/2005/8/layout/vList2"/>
    <dgm:cxn modelId="{5501618D-75AD-4017-81D0-019D944C11B3}" srcId="{9044A4B1-DE82-4201-9C37-BA4DA5FA731F}" destId="{78E3E862-FECB-4A26-AF28-B1C6072C51F7}" srcOrd="1" destOrd="0" parTransId="{111ADE50-9BAE-449B-AB35-3489305C1B97}" sibTransId="{C5991A6C-0E86-4B1F-8740-C1A9F81F8D55}"/>
    <dgm:cxn modelId="{B2C81ECC-07FF-4A73-A2F4-B0D7BD69279B}" srcId="{9044A4B1-DE82-4201-9C37-BA4DA5FA731F}" destId="{FF551A92-1056-438B-9F58-1F5FB98BE06B}" srcOrd="3" destOrd="0" parTransId="{BC5AF570-DBC9-4A41-8AE3-EFDAF056C047}" sibTransId="{F11A2F28-C748-445C-84D1-F636A6E5486F}"/>
    <dgm:cxn modelId="{837A65F6-7B03-411E-8EF7-9E092A99B6C0}" type="presOf" srcId="{78E3E862-FECB-4A26-AF28-B1C6072C51F7}" destId="{B21955B1-C1D7-4AB2-A986-0EAE1C0DEB56}" srcOrd="0" destOrd="0" presId="urn:microsoft.com/office/officeart/2005/8/layout/vList2"/>
    <dgm:cxn modelId="{0C88316E-EBBD-4C62-B84B-CFFC71DDD73A}" type="presParOf" srcId="{66888C0B-A7AF-44C5-8146-DC812202AF3E}" destId="{2366B12C-756F-42FB-A0B2-AE3D7F461563}" srcOrd="0" destOrd="0" presId="urn:microsoft.com/office/officeart/2005/8/layout/vList2"/>
    <dgm:cxn modelId="{049E68D6-439D-4076-BA67-A0B764074BAE}" type="presParOf" srcId="{66888C0B-A7AF-44C5-8146-DC812202AF3E}" destId="{8247119F-726C-4C0F-B966-B29739D5D861}" srcOrd="1" destOrd="0" presId="urn:microsoft.com/office/officeart/2005/8/layout/vList2"/>
    <dgm:cxn modelId="{233B0FC6-DE59-474C-AF15-42FC81F64413}" type="presParOf" srcId="{66888C0B-A7AF-44C5-8146-DC812202AF3E}" destId="{B21955B1-C1D7-4AB2-A986-0EAE1C0DEB56}" srcOrd="2" destOrd="0" presId="urn:microsoft.com/office/officeart/2005/8/layout/vList2"/>
    <dgm:cxn modelId="{B5899366-6DD5-4A58-9466-615BFDC6076B}" type="presParOf" srcId="{66888C0B-A7AF-44C5-8146-DC812202AF3E}" destId="{195FD7A3-E323-44BF-ABFD-DEC6F524FAE1}" srcOrd="3" destOrd="0" presId="urn:microsoft.com/office/officeart/2005/8/layout/vList2"/>
    <dgm:cxn modelId="{28BA0BB2-E96E-45A2-B001-0B81BB577121}" type="presParOf" srcId="{66888C0B-A7AF-44C5-8146-DC812202AF3E}" destId="{0FC0E9B8-E7A7-483F-AC89-482BA549CE24}" srcOrd="4" destOrd="0" presId="urn:microsoft.com/office/officeart/2005/8/layout/vList2"/>
    <dgm:cxn modelId="{B1D03871-71F3-47E2-8BB3-90ABDB9EAEB2}" type="presParOf" srcId="{66888C0B-A7AF-44C5-8146-DC812202AF3E}" destId="{11ED1EBF-CAC7-405E-B027-A3B545FFD74C}" srcOrd="5" destOrd="0" presId="urn:microsoft.com/office/officeart/2005/8/layout/vList2"/>
    <dgm:cxn modelId="{BA57BFE1-15EB-4BFA-812D-B7DDA09E745B}" type="presParOf" srcId="{66888C0B-A7AF-44C5-8146-DC812202AF3E}" destId="{435722E8-266F-49DB-BCD2-F6FD09B42CB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BCAD27-9D37-430E-9318-49DBD8A4D7D9}" type="doc">
      <dgm:prSet loTypeId="urn:microsoft.com/office/officeart/2005/8/layout/lProcess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999B1BD8-02DE-43B4-B7A8-7D4DBE0F7851}">
      <dgm:prSet/>
      <dgm:spPr/>
      <dgm:t>
        <a:bodyPr/>
        <a:lstStyle/>
        <a:p>
          <a:r>
            <a:rPr lang="ru-RU" dirty="0"/>
            <a:t>Традиционный подход</a:t>
          </a:r>
        </a:p>
      </dgm:t>
    </dgm:pt>
    <dgm:pt modelId="{57D4AA78-9272-41AD-A6AD-32CC9A6AAB3F}" type="parTrans" cxnId="{6AFF97D4-F8B4-43A5-9BD7-A058CC8BE046}">
      <dgm:prSet/>
      <dgm:spPr/>
      <dgm:t>
        <a:bodyPr/>
        <a:lstStyle/>
        <a:p>
          <a:endParaRPr lang="ru-RU"/>
        </a:p>
      </dgm:t>
    </dgm:pt>
    <dgm:pt modelId="{E99D9049-4781-4584-90CB-87C392B5F4AF}" type="sibTrans" cxnId="{6AFF97D4-F8B4-43A5-9BD7-A058CC8BE046}">
      <dgm:prSet/>
      <dgm:spPr/>
      <dgm:t>
        <a:bodyPr/>
        <a:lstStyle/>
        <a:p>
          <a:endParaRPr lang="ru-RU"/>
        </a:p>
      </dgm:t>
    </dgm:pt>
    <dgm:pt modelId="{4BCB64D3-9A4B-4D8A-811D-719C93089924}">
      <dgm:prSet/>
      <dgm:spPr/>
      <dgm:t>
        <a:bodyPr/>
        <a:lstStyle/>
        <a:p>
          <a:r>
            <a:rPr lang="ru-RU" dirty="0"/>
            <a:t>Новый подход с ИИ</a:t>
          </a:r>
        </a:p>
      </dgm:t>
    </dgm:pt>
    <dgm:pt modelId="{7DEFCC23-B805-4AF4-8796-DA8F1ACCC867}" type="parTrans" cxnId="{DB8D9B08-B4B4-4B57-BC32-16108BA1D4AC}">
      <dgm:prSet/>
      <dgm:spPr/>
      <dgm:t>
        <a:bodyPr/>
        <a:lstStyle/>
        <a:p>
          <a:endParaRPr lang="ru-RU"/>
        </a:p>
      </dgm:t>
    </dgm:pt>
    <dgm:pt modelId="{78D80188-1A27-414D-8EBB-C38B2D97AE16}" type="sibTrans" cxnId="{DB8D9B08-B4B4-4B57-BC32-16108BA1D4AC}">
      <dgm:prSet/>
      <dgm:spPr/>
      <dgm:t>
        <a:bodyPr/>
        <a:lstStyle/>
        <a:p>
          <a:endParaRPr lang="ru-RU"/>
        </a:p>
      </dgm:t>
    </dgm:pt>
    <dgm:pt modelId="{12E51491-40F3-47B8-BE81-EB12C5396AB1}">
      <dgm:prSet/>
      <dgm:spPr/>
      <dgm:t>
        <a:bodyPr/>
        <a:lstStyle/>
        <a:p>
          <a:r>
            <a:rPr lang="ru-RU" dirty="0"/>
            <a:t>Факты, формулы, теории</a:t>
          </a:r>
        </a:p>
      </dgm:t>
    </dgm:pt>
    <dgm:pt modelId="{3F19354F-96EB-4C7D-B942-8E72B0ACAF49}" type="parTrans" cxnId="{B5E0181D-E432-4F04-A2B9-04ABB3C8EA57}">
      <dgm:prSet/>
      <dgm:spPr/>
      <dgm:t>
        <a:bodyPr/>
        <a:lstStyle/>
        <a:p>
          <a:endParaRPr lang="ru-RU"/>
        </a:p>
      </dgm:t>
    </dgm:pt>
    <dgm:pt modelId="{58C71992-8298-4186-A75B-69A04A52AA41}" type="sibTrans" cxnId="{B5E0181D-E432-4F04-A2B9-04ABB3C8EA57}">
      <dgm:prSet/>
      <dgm:spPr/>
      <dgm:t>
        <a:bodyPr/>
        <a:lstStyle/>
        <a:p>
          <a:endParaRPr lang="ru-RU"/>
        </a:p>
      </dgm:t>
    </dgm:pt>
    <dgm:pt modelId="{BD799C30-515B-41DE-A8EB-A32B155C9C69}">
      <dgm:prSet/>
      <dgm:spPr/>
      <dgm:t>
        <a:bodyPr/>
        <a:lstStyle/>
        <a:p>
          <a:r>
            <a:rPr lang="ru-RU" dirty="0"/>
            <a:t>Умение запросить, проверить и интерпретировать данные</a:t>
          </a:r>
        </a:p>
      </dgm:t>
    </dgm:pt>
    <dgm:pt modelId="{52B1F517-82A8-4076-8BDA-25D30E023CAF}" type="parTrans" cxnId="{2638D595-C6A4-4715-8B42-C48CCBC4838A}">
      <dgm:prSet/>
      <dgm:spPr/>
      <dgm:t>
        <a:bodyPr/>
        <a:lstStyle/>
        <a:p>
          <a:endParaRPr lang="ru-RU"/>
        </a:p>
      </dgm:t>
    </dgm:pt>
    <dgm:pt modelId="{5C69FA93-F01C-418F-A69C-9221537B23A6}" type="sibTrans" cxnId="{2638D595-C6A4-4715-8B42-C48CCBC4838A}">
      <dgm:prSet/>
      <dgm:spPr/>
      <dgm:t>
        <a:bodyPr/>
        <a:lstStyle/>
        <a:p>
          <a:endParaRPr lang="ru-RU"/>
        </a:p>
      </dgm:t>
    </dgm:pt>
    <dgm:pt modelId="{D091A13C-1EA6-4AD6-ABB0-2B2C93476CD9}">
      <dgm:prSet/>
      <dgm:spPr/>
      <dgm:t>
        <a:bodyPr/>
        <a:lstStyle/>
        <a:p>
          <a:r>
            <a:rPr lang="ru-RU" dirty="0"/>
            <a:t>Решение типовых задач</a:t>
          </a:r>
        </a:p>
      </dgm:t>
    </dgm:pt>
    <dgm:pt modelId="{DF100766-F052-426E-A35D-2F463BEA0714}" type="parTrans" cxnId="{66164BED-EC81-4BD5-AAF9-D3C9A4B7EE9F}">
      <dgm:prSet/>
      <dgm:spPr/>
      <dgm:t>
        <a:bodyPr/>
        <a:lstStyle/>
        <a:p>
          <a:endParaRPr lang="ru-RU"/>
        </a:p>
      </dgm:t>
    </dgm:pt>
    <dgm:pt modelId="{CAC86605-F701-49D6-9880-E3112407F93D}" type="sibTrans" cxnId="{66164BED-EC81-4BD5-AAF9-D3C9A4B7EE9F}">
      <dgm:prSet/>
      <dgm:spPr/>
      <dgm:t>
        <a:bodyPr/>
        <a:lstStyle/>
        <a:p>
          <a:endParaRPr lang="ru-RU"/>
        </a:p>
      </dgm:t>
    </dgm:pt>
    <dgm:pt modelId="{E9A69052-9162-4F0F-B4D2-B36435738B5D}">
      <dgm:prSet/>
      <dgm:spPr/>
      <dgm:t>
        <a:bodyPr/>
        <a:lstStyle/>
        <a:p>
          <a:r>
            <a:rPr lang="ru-RU" dirty="0"/>
            <a:t>Постановка задачи для ИИ + анализ результатов</a:t>
          </a:r>
        </a:p>
      </dgm:t>
    </dgm:pt>
    <dgm:pt modelId="{13EFA00A-0C42-4AA8-82EF-B0B80940E2F5}" type="parTrans" cxnId="{F1784245-D9ED-44FD-90FF-211A7F95EC1D}">
      <dgm:prSet/>
      <dgm:spPr/>
      <dgm:t>
        <a:bodyPr/>
        <a:lstStyle/>
        <a:p>
          <a:endParaRPr lang="ru-RU"/>
        </a:p>
      </dgm:t>
    </dgm:pt>
    <dgm:pt modelId="{D241FFF9-A9DD-4686-9056-DA1399C998A5}" type="sibTrans" cxnId="{F1784245-D9ED-44FD-90FF-211A7F95EC1D}">
      <dgm:prSet/>
      <dgm:spPr/>
      <dgm:t>
        <a:bodyPr/>
        <a:lstStyle/>
        <a:p>
          <a:endParaRPr lang="ru-RU"/>
        </a:p>
      </dgm:t>
    </dgm:pt>
    <dgm:pt modelId="{5F11C3ED-E584-49D1-8F87-FDA2472058CF}">
      <dgm:prSet/>
      <dgm:spPr/>
      <dgm:t>
        <a:bodyPr/>
        <a:lstStyle/>
        <a:p>
          <a:r>
            <a:rPr lang="ru-RU" dirty="0"/>
            <a:t>Индивидуальная работа</a:t>
          </a:r>
        </a:p>
      </dgm:t>
    </dgm:pt>
    <dgm:pt modelId="{CDE4A93D-121B-4B84-8367-4FAF351932E3}" type="parTrans" cxnId="{892F7A6A-D4C8-4639-BE0C-FABF17E9FB05}">
      <dgm:prSet/>
      <dgm:spPr/>
      <dgm:t>
        <a:bodyPr/>
        <a:lstStyle/>
        <a:p>
          <a:endParaRPr lang="ru-RU"/>
        </a:p>
      </dgm:t>
    </dgm:pt>
    <dgm:pt modelId="{DEBB8BD3-F7AE-47C0-A3A3-6C622E72080F}" type="sibTrans" cxnId="{892F7A6A-D4C8-4639-BE0C-FABF17E9FB05}">
      <dgm:prSet/>
      <dgm:spPr/>
      <dgm:t>
        <a:bodyPr/>
        <a:lstStyle/>
        <a:p>
          <a:endParaRPr lang="ru-RU"/>
        </a:p>
      </dgm:t>
    </dgm:pt>
    <dgm:pt modelId="{C65F892E-E061-42C9-BD73-B221C6515EAD}">
      <dgm:prSet/>
      <dgm:spPr/>
      <dgm:t>
        <a:bodyPr/>
        <a:lstStyle/>
        <a:p>
          <a:r>
            <a:rPr lang="ru-RU" dirty="0"/>
            <a:t>Коллаборация с ИИ + критическая верификации</a:t>
          </a:r>
        </a:p>
      </dgm:t>
    </dgm:pt>
    <dgm:pt modelId="{B52184BD-62BE-4FB9-800B-628680EAEEB6}" type="parTrans" cxnId="{CA6F4553-D412-4D66-B3E5-E2995C3BF20A}">
      <dgm:prSet/>
      <dgm:spPr/>
      <dgm:t>
        <a:bodyPr/>
        <a:lstStyle/>
        <a:p>
          <a:endParaRPr lang="ru-RU"/>
        </a:p>
      </dgm:t>
    </dgm:pt>
    <dgm:pt modelId="{1A65399F-8C95-48AA-A405-1D0F21C1C5F9}" type="sibTrans" cxnId="{CA6F4553-D412-4D66-B3E5-E2995C3BF20A}">
      <dgm:prSet/>
      <dgm:spPr/>
      <dgm:t>
        <a:bodyPr/>
        <a:lstStyle/>
        <a:p>
          <a:endParaRPr lang="ru-RU"/>
        </a:p>
      </dgm:t>
    </dgm:pt>
    <dgm:pt modelId="{2EC6D4A6-A984-4CAF-AF09-67C07A5A5894}" type="pres">
      <dgm:prSet presAssocID="{4EBCAD27-9D37-430E-9318-49DBD8A4D7D9}" presName="Name0" presStyleCnt="0">
        <dgm:presLayoutVars>
          <dgm:dir/>
          <dgm:animLvl val="lvl"/>
          <dgm:resizeHandles val="exact"/>
        </dgm:presLayoutVars>
      </dgm:prSet>
      <dgm:spPr/>
    </dgm:pt>
    <dgm:pt modelId="{B71784EB-4BC8-4C14-865E-F76E787AA2A3}" type="pres">
      <dgm:prSet presAssocID="{999B1BD8-02DE-43B4-B7A8-7D4DBE0F7851}" presName="vertFlow" presStyleCnt="0"/>
      <dgm:spPr/>
    </dgm:pt>
    <dgm:pt modelId="{290117F9-C158-4A4B-83BF-165CB231D90D}" type="pres">
      <dgm:prSet presAssocID="{999B1BD8-02DE-43B4-B7A8-7D4DBE0F7851}" presName="header" presStyleLbl="node1" presStyleIdx="0" presStyleCnt="2"/>
      <dgm:spPr/>
    </dgm:pt>
    <dgm:pt modelId="{657D02BA-BBE7-4D77-AFF6-2D7A58CEF648}" type="pres">
      <dgm:prSet presAssocID="{3F19354F-96EB-4C7D-B942-8E72B0ACAF49}" presName="parTrans" presStyleLbl="sibTrans2D1" presStyleIdx="0" presStyleCnt="6"/>
      <dgm:spPr/>
    </dgm:pt>
    <dgm:pt modelId="{4CE251B1-B372-40EE-A5F4-F5CE418462D9}" type="pres">
      <dgm:prSet presAssocID="{12E51491-40F3-47B8-BE81-EB12C5396AB1}" presName="child" presStyleLbl="alignAccFollowNode1" presStyleIdx="0" presStyleCnt="6">
        <dgm:presLayoutVars>
          <dgm:chMax val="0"/>
          <dgm:bulletEnabled val="1"/>
        </dgm:presLayoutVars>
      </dgm:prSet>
      <dgm:spPr/>
    </dgm:pt>
    <dgm:pt modelId="{734648F1-3BA6-459D-8F13-60AB41705CA9}" type="pres">
      <dgm:prSet presAssocID="{58C71992-8298-4186-A75B-69A04A52AA41}" presName="sibTrans" presStyleLbl="sibTrans2D1" presStyleIdx="1" presStyleCnt="6"/>
      <dgm:spPr/>
    </dgm:pt>
    <dgm:pt modelId="{0464BCF4-9E22-44B7-9528-68ED2AD21E66}" type="pres">
      <dgm:prSet presAssocID="{D091A13C-1EA6-4AD6-ABB0-2B2C93476CD9}" presName="child" presStyleLbl="alignAccFollowNode1" presStyleIdx="1" presStyleCnt="6">
        <dgm:presLayoutVars>
          <dgm:chMax val="0"/>
          <dgm:bulletEnabled val="1"/>
        </dgm:presLayoutVars>
      </dgm:prSet>
      <dgm:spPr/>
    </dgm:pt>
    <dgm:pt modelId="{B3158F90-4E1D-428D-BCF2-9EF9EED0290E}" type="pres">
      <dgm:prSet presAssocID="{CAC86605-F701-49D6-9880-E3112407F93D}" presName="sibTrans" presStyleLbl="sibTrans2D1" presStyleIdx="2" presStyleCnt="6"/>
      <dgm:spPr/>
    </dgm:pt>
    <dgm:pt modelId="{63A1B316-988F-472D-89BA-C52E7DDC3389}" type="pres">
      <dgm:prSet presAssocID="{5F11C3ED-E584-49D1-8F87-FDA2472058CF}" presName="child" presStyleLbl="alignAccFollowNode1" presStyleIdx="2" presStyleCnt="6">
        <dgm:presLayoutVars>
          <dgm:chMax val="0"/>
          <dgm:bulletEnabled val="1"/>
        </dgm:presLayoutVars>
      </dgm:prSet>
      <dgm:spPr/>
    </dgm:pt>
    <dgm:pt modelId="{B845136C-2A00-4591-881C-727019394072}" type="pres">
      <dgm:prSet presAssocID="{999B1BD8-02DE-43B4-B7A8-7D4DBE0F7851}" presName="hSp" presStyleCnt="0"/>
      <dgm:spPr/>
    </dgm:pt>
    <dgm:pt modelId="{BE8E7209-0DB9-415E-A447-CEAABAED5744}" type="pres">
      <dgm:prSet presAssocID="{4BCB64D3-9A4B-4D8A-811D-719C93089924}" presName="vertFlow" presStyleCnt="0"/>
      <dgm:spPr/>
    </dgm:pt>
    <dgm:pt modelId="{DCC4D75F-9B44-4BE9-81E3-9EE32FEB5AE4}" type="pres">
      <dgm:prSet presAssocID="{4BCB64D3-9A4B-4D8A-811D-719C93089924}" presName="header" presStyleLbl="node1" presStyleIdx="1" presStyleCnt="2"/>
      <dgm:spPr/>
    </dgm:pt>
    <dgm:pt modelId="{F4305ACE-C61C-4789-88B6-41F3C79174C5}" type="pres">
      <dgm:prSet presAssocID="{52B1F517-82A8-4076-8BDA-25D30E023CAF}" presName="parTrans" presStyleLbl="sibTrans2D1" presStyleIdx="3" presStyleCnt="6"/>
      <dgm:spPr/>
    </dgm:pt>
    <dgm:pt modelId="{2136BF17-2DB1-4818-94B0-7ABFC96209CA}" type="pres">
      <dgm:prSet presAssocID="{BD799C30-515B-41DE-A8EB-A32B155C9C69}" presName="child" presStyleLbl="alignAccFollowNode1" presStyleIdx="3" presStyleCnt="6">
        <dgm:presLayoutVars>
          <dgm:chMax val="0"/>
          <dgm:bulletEnabled val="1"/>
        </dgm:presLayoutVars>
      </dgm:prSet>
      <dgm:spPr/>
    </dgm:pt>
    <dgm:pt modelId="{BF5EECD4-7917-4A4B-9ED3-E391F73AD584}" type="pres">
      <dgm:prSet presAssocID="{5C69FA93-F01C-418F-A69C-9221537B23A6}" presName="sibTrans" presStyleLbl="sibTrans2D1" presStyleIdx="4" presStyleCnt="6"/>
      <dgm:spPr/>
    </dgm:pt>
    <dgm:pt modelId="{4D032FB1-AA6B-40D2-A015-A70471E10F9A}" type="pres">
      <dgm:prSet presAssocID="{E9A69052-9162-4F0F-B4D2-B36435738B5D}" presName="child" presStyleLbl="alignAccFollowNode1" presStyleIdx="4" presStyleCnt="6">
        <dgm:presLayoutVars>
          <dgm:chMax val="0"/>
          <dgm:bulletEnabled val="1"/>
        </dgm:presLayoutVars>
      </dgm:prSet>
      <dgm:spPr/>
    </dgm:pt>
    <dgm:pt modelId="{2F653913-DE50-4EA2-9615-0658B84213D8}" type="pres">
      <dgm:prSet presAssocID="{D241FFF9-A9DD-4686-9056-DA1399C998A5}" presName="sibTrans" presStyleLbl="sibTrans2D1" presStyleIdx="5" presStyleCnt="6"/>
      <dgm:spPr/>
    </dgm:pt>
    <dgm:pt modelId="{0F02F45F-43BE-4752-9AB2-8C74A541F190}" type="pres">
      <dgm:prSet presAssocID="{C65F892E-E061-42C9-BD73-B221C6515EAD}" presName="child" presStyleLbl="alignAccFollowNode1" presStyleIdx="5" presStyleCnt="6">
        <dgm:presLayoutVars>
          <dgm:chMax val="0"/>
          <dgm:bulletEnabled val="1"/>
        </dgm:presLayoutVars>
      </dgm:prSet>
      <dgm:spPr/>
    </dgm:pt>
  </dgm:ptLst>
  <dgm:cxnLst>
    <dgm:cxn modelId="{183B6C05-71FC-442A-864A-62C6958CE78C}" type="presOf" srcId="{CAC86605-F701-49D6-9880-E3112407F93D}" destId="{B3158F90-4E1D-428D-BCF2-9EF9EED0290E}" srcOrd="0" destOrd="0" presId="urn:microsoft.com/office/officeart/2005/8/layout/lProcess1"/>
    <dgm:cxn modelId="{DB8D9B08-B4B4-4B57-BC32-16108BA1D4AC}" srcId="{4EBCAD27-9D37-430E-9318-49DBD8A4D7D9}" destId="{4BCB64D3-9A4B-4D8A-811D-719C93089924}" srcOrd="1" destOrd="0" parTransId="{7DEFCC23-B805-4AF4-8796-DA8F1ACCC867}" sibTransId="{78D80188-1A27-414D-8EBB-C38B2D97AE16}"/>
    <dgm:cxn modelId="{B5E0181D-E432-4F04-A2B9-04ABB3C8EA57}" srcId="{999B1BD8-02DE-43B4-B7A8-7D4DBE0F7851}" destId="{12E51491-40F3-47B8-BE81-EB12C5396AB1}" srcOrd="0" destOrd="0" parTransId="{3F19354F-96EB-4C7D-B942-8E72B0ACAF49}" sibTransId="{58C71992-8298-4186-A75B-69A04A52AA41}"/>
    <dgm:cxn modelId="{82A10A35-A835-42FA-8FA8-1507F8AA5996}" type="presOf" srcId="{58C71992-8298-4186-A75B-69A04A52AA41}" destId="{734648F1-3BA6-459D-8F13-60AB41705CA9}" srcOrd="0" destOrd="0" presId="urn:microsoft.com/office/officeart/2005/8/layout/lProcess1"/>
    <dgm:cxn modelId="{F5852F5F-8C26-44D4-B071-3C22D5513AFA}" type="presOf" srcId="{D091A13C-1EA6-4AD6-ABB0-2B2C93476CD9}" destId="{0464BCF4-9E22-44B7-9528-68ED2AD21E66}" srcOrd="0" destOrd="0" presId="urn:microsoft.com/office/officeart/2005/8/layout/lProcess1"/>
    <dgm:cxn modelId="{F1784245-D9ED-44FD-90FF-211A7F95EC1D}" srcId="{4BCB64D3-9A4B-4D8A-811D-719C93089924}" destId="{E9A69052-9162-4F0F-B4D2-B36435738B5D}" srcOrd="1" destOrd="0" parTransId="{13EFA00A-0C42-4AA8-82EF-B0B80940E2F5}" sibTransId="{D241FFF9-A9DD-4686-9056-DA1399C998A5}"/>
    <dgm:cxn modelId="{080CB949-4DB9-4541-B566-F09E1FB221C4}" type="presOf" srcId="{D241FFF9-A9DD-4686-9056-DA1399C998A5}" destId="{2F653913-DE50-4EA2-9615-0658B84213D8}" srcOrd="0" destOrd="0" presId="urn:microsoft.com/office/officeart/2005/8/layout/lProcess1"/>
    <dgm:cxn modelId="{BB8C296A-3A64-4056-9BE1-D227A3BA1B16}" type="presOf" srcId="{5C69FA93-F01C-418F-A69C-9221537B23A6}" destId="{BF5EECD4-7917-4A4B-9ED3-E391F73AD584}" srcOrd="0" destOrd="0" presId="urn:microsoft.com/office/officeart/2005/8/layout/lProcess1"/>
    <dgm:cxn modelId="{892F7A6A-D4C8-4639-BE0C-FABF17E9FB05}" srcId="{999B1BD8-02DE-43B4-B7A8-7D4DBE0F7851}" destId="{5F11C3ED-E584-49D1-8F87-FDA2472058CF}" srcOrd="2" destOrd="0" parTransId="{CDE4A93D-121B-4B84-8367-4FAF351932E3}" sibTransId="{DEBB8BD3-F7AE-47C0-A3A3-6C622E72080F}"/>
    <dgm:cxn modelId="{CA6F4553-D412-4D66-B3E5-E2995C3BF20A}" srcId="{4BCB64D3-9A4B-4D8A-811D-719C93089924}" destId="{C65F892E-E061-42C9-BD73-B221C6515EAD}" srcOrd="2" destOrd="0" parTransId="{B52184BD-62BE-4FB9-800B-628680EAEEB6}" sibTransId="{1A65399F-8C95-48AA-A405-1D0F21C1C5F9}"/>
    <dgm:cxn modelId="{39EB9959-29CE-4CD5-9F5E-862BEFBF36CD}" type="presOf" srcId="{5F11C3ED-E584-49D1-8F87-FDA2472058CF}" destId="{63A1B316-988F-472D-89BA-C52E7DDC3389}" srcOrd="0" destOrd="0" presId="urn:microsoft.com/office/officeart/2005/8/layout/lProcess1"/>
    <dgm:cxn modelId="{FDCE6983-6319-40E1-8934-F6BF1AE585E1}" type="presOf" srcId="{E9A69052-9162-4F0F-B4D2-B36435738B5D}" destId="{4D032FB1-AA6B-40D2-A015-A70471E10F9A}" srcOrd="0" destOrd="0" presId="urn:microsoft.com/office/officeart/2005/8/layout/lProcess1"/>
    <dgm:cxn modelId="{C62E0087-DA8A-4AE7-9CA2-D64FF41CC572}" type="presOf" srcId="{BD799C30-515B-41DE-A8EB-A32B155C9C69}" destId="{2136BF17-2DB1-4818-94B0-7ABFC96209CA}" srcOrd="0" destOrd="0" presId="urn:microsoft.com/office/officeart/2005/8/layout/lProcess1"/>
    <dgm:cxn modelId="{2638D595-C6A4-4715-8B42-C48CCBC4838A}" srcId="{4BCB64D3-9A4B-4D8A-811D-719C93089924}" destId="{BD799C30-515B-41DE-A8EB-A32B155C9C69}" srcOrd="0" destOrd="0" parTransId="{52B1F517-82A8-4076-8BDA-25D30E023CAF}" sibTransId="{5C69FA93-F01C-418F-A69C-9221537B23A6}"/>
    <dgm:cxn modelId="{0EBEE49B-8B28-4CA0-A491-10FF349B2B52}" type="presOf" srcId="{12E51491-40F3-47B8-BE81-EB12C5396AB1}" destId="{4CE251B1-B372-40EE-A5F4-F5CE418462D9}" srcOrd="0" destOrd="0" presId="urn:microsoft.com/office/officeart/2005/8/layout/lProcess1"/>
    <dgm:cxn modelId="{B3D1F5A7-13B0-429D-B056-6378B9969193}" type="presOf" srcId="{999B1BD8-02DE-43B4-B7A8-7D4DBE0F7851}" destId="{290117F9-C158-4A4B-83BF-165CB231D90D}" srcOrd="0" destOrd="0" presId="urn:microsoft.com/office/officeart/2005/8/layout/lProcess1"/>
    <dgm:cxn modelId="{7DD32AA8-4569-4DA3-B1BA-75E0797976B4}" type="presOf" srcId="{52B1F517-82A8-4076-8BDA-25D30E023CAF}" destId="{F4305ACE-C61C-4789-88B6-41F3C79174C5}" srcOrd="0" destOrd="0" presId="urn:microsoft.com/office/officeart/2005/8/layout/lProcess1"/>
    <dgm:cxn modelId="{AA4C10AA-7C40-41C4-BA6A-4E6A706F3489}" type="presOf" srcId="{C65F892E-E061-42C9-BD73-B221C6515EAD}" destId="{0F02F45F-43BE-4752-9AB2-8C74A541F190}" srcOrd="0" destOrd="0" presId="urn:microsoft.com/office/officeart/2005/8/layout/lProcess1"/>
    <dgm:cxn modelId="{AF67F7C9-B77D-44AC-98FA-78219970AE00}" type="presOf" srcId="{4BCB64D3-9A4B-4D8A-811D-719C93089924}" destId="{DCC4D75F-9B44-4BE9-81E3-9EE32FEB5AE4}" srcOrd="0" destOrd="0" presId="urn:microsoft.com/office/officeart/2005/8/layout/lProcess1"/>
    <dgm:cxn modelId="{460FBACE-A1E2-4448-8D20-530B159CC4E3}" type="presOf" srcId="{4EBCAD27-9D37-430E-9318-49DBD8A4D7D9}" destId="{2EC6D4A6-A984-4CAF-AF09-67C07A5A5894}" srcOrd="0" destOrd="0" presId="urn:microsoft.com/office/officeart/2005/8/layout/lProcess1"/>
    <dgm:cxn modelId="{6AFF97D4-F8B4-43A5-9BD7-A058CC8BE046}" srcId="{4EBCAD27-9D37-430E-9318-49DBD8A4D7D9}" destId="{999B1BD8-02DE-43B4-B7A8-7D4DBE0F7851}" srcOrd="0" destOrd="0" parTransId="{57D4AA78-9272-41AD-A6AD-32CC9A6AAB3F}" sibTransId="{E99D9049-4781-4584-90CB-87C392B5F4AF}"/>
    <dgm:cxn modelId="{2CB015E2-69B4-45C5-A717-A56BD9460B7A}" type="presOf" srcId="{3F19354F-96EB-4C7D-B942-8E72B0ACAF49}" destId="{657D02BA-BBE7-4D77-AFF6-2D7A58CEF648}" srcOrd="0" destOrd="0" presId="urn:microsoft.com/office/officeart/2005/8/layout/lProcess1"/>
    <dgm:cxn modelId="{66164BED-EC81-4BD5-AAF9-D3C9A4B7EE9F}" srcId="{999B1BD8-02DE-43B4-B7A8-7D4DBE0F7851}" destId="{D091A13C-1EA6-4AD6-ABB0-2B2C93476CD9}" srcOrd="1" destOrd="0" parTransId="{DF100766-F052-426E-A35D-2F463BEA0714}" sibTransId="{CAC86605-F701-49D6-9880-E3112407F93D}"/>
    <dgm:cxn modelId="{5C3E1B27-3444-4AAD-938F-00D3F22602D2}" type="presParOf" srcId="{2EC6D4A6-A984-4CAF-AF09-67C07A5A5894}" destId="{B71784EB-4BC8-4C14-865E-F76E787AA2A3}" srcOrd="0" destOrd="0" presId="urn:microsoft.com/office/officeart/2005/8/layout/lProcess1"/>
    <dgm:cxn modelId="{CCD5EE00-6E9C-49DA-8BD9-25E91CBEA203}" type="presParOf" srcId="{B71784EB-4BC8-4C14-865E-F76E787AA2A3}" destId="{290117F9-C158-4A4B-83BF-165CB231D90D}" srcOrd="0" destOrd="0" presId="urn:microsoft.com/office/officeart/2005/8/layout/lProcess1"/>
    <dgm:cxn modelId="{543E33B1-F03A-4CBB-A39D-7E9FF1A319A0}" type="presParOf" srcId="{B71784EB-4BC8-4C14-865E-F76E787AA2A3}" destId="{657D02BA-BBE7-4D77-AFF6-2D7A58CEF648}" srcOrd="1" destOrd="0" presId="urn:microsoft.com/office/officeart/2005/8/layout/lProcess1"/>
    <dgm:cxn modelId="{4CDD4D27-50EA-4643-9D24-6F173148A134}" type="presParOf" srcId="{B71784EB-4BC8-4C14-865E-F76E787AA2A3}" destId="{4CE251B1-B372-40EE-A5F4-F5CE418462D9}" srcOrd="2" destOrd="0" presId="urn:microsoft.com/office/officeart/2005/8/layout/lProcess1"/>
    <dgm:cxn modelId="{7CFFCA38-D633-4F34-9863-AF750546F114}" type="presParOf" srcId="{B71784EB-4BC8-4C14-865E-F76E787AA2A3}" destId="{734648F1-3BA6-459D-8F13-60AB41705CA9}" srcOrd="3" destOrd="0" presId="urn:microsoft.com/office/officeart/2005/8/layout/lProcess1"/>
    <dgm:cxn modelId="{F98F3B39-8643-4E4F-8BF7-185D4F879459}" type="presParOf" srcId="{B71784EB-4BC8-4C14-865E-F76E787AA2A3}" destId="{0464BCF4-9E22-44B7-9528-68ED2AD21E66}" srcOrd="4" destOrd="0" presId="urn:microsoft.com/office/officeart/2005/8/layout/lProcess1"/>
    <dgm:cxn modelId="{C9913549-4024-4922-B597-8C025BE5E2D8}" type="presParOf" srcId="{B71784EB-4BC8-4C14-865E-F76E787AA2A3}" destId="{B3158F90-4E1D-428D-BCF2-9EF9EED0290E}" srcOrd="5" destOrd="0" presId="urn:microsoft.com/office/officeart/2005/8/layout/lProcess1"/>
    <dgm:cxn modelId="{7AD1F330-C7A6-4E2C-81ED-02E133A00E3A}" type="presParOf" srcId="{B71784EB-4BC8-4C14-865E-F76E787AA2A3}" destId="{63A1B316-988F-472D-89BA-C52E7DDC3389}" srcOrd="6" destOrd="0" presId="urn:microsoft.com/office/officeart/2005/8/layout/lProcess1"/>
    <dgm:cxn modelId="{EAADC58D-B512-4B67-BF07-80FA4F825018}" type="presParOf" srcId="{2EC6D4A6-A984-4CAF-AF09-67C07A5A5894}" destId="{B845136C-2A00-4591-881C-727019394072}" srcOrd="1" destOrd="0" presId="urn:microsoft.com/office/officeart/2005/8/layout/lProcess1"/>
    <dgm:cxn modelId="{F6F56E0F-53BE-4BDE-925D-5EA40F05B47F}" type="presParOf" srcId="{2EC6D4A6-A984-4CAF-AF09-67C07A5A5894}" destId="{BE8E7209-0DB9-415E-A447-CEAABAED5744}" srcOrd="2" destOrd="0" presId="urn:microsoft.com/office/officeart/2005/8/layout/lProcess1"/>
    <dgm:cxn modelId="{3161A561-8C72-4FA7-A512-ACEDF85C8DA8}" type="presParOf" srcId="{BE8E7209-0DB9-415E-A447-CEAABAED5744}" destId="{DCC4D75F-9B44-4BE9-81E3-9EE32FEB5AE4}" srcOrd="0" destOrd="0" presId="urn:microsoft.com/office/officeart/2005/8/layout/lProcess1"/>
    <dgm:cxn modelId="{9D1CD7E0-BBB7-4875-A6C9-46C7CD169F2A}" type="presParOf" srcId="{BE8E7209-0DB9-415E-A447-CEAABAED5744}" destId="{F4305ACE-C61C-4789-88B6-41F3C79174C5}" srcOrd="1" destOrd="0" presId="urn:microsoft.com/office/officeart/2005/8/layout/lProcess1"/>
    <dgm:cxn modelId="{914DFA1A-E931-4E0E-857E-1615A1A8ABEE}" type="presParOf" srcId="{BE8E7209-0DB9-415E-A447-CEAABAED5744}" destId="{2136BF17-2DB1-4818-94B0-7ABFC96209CA}" srcOrd="2" destOrd="0" presId="urn:microsoft.com/office/officeart/2005/8/layout/lProcess1"/>
    <dgm:cxn modelId="{BEE7243D-3C51-474C-8241-E59F633D34D7}" type="presParOf" srcId="{BE8E7209-0DB9-415E-A447-CEAABAED5744}" destId="{BF5EECD4-7917-4A4B-9ED3-E391F73AD584}" srcOrd="3" destOrd="0" presId="urn:microsoft.com/office/officeart/2005/8/layout/lProcess1"/>
    <dgm:cxn modelId="{1FC6529A-9C65-4E7F-A911-D8B74BB2F359}" type="presParOf" srcId="{BE8E7209-0DB9-415E-A447-CEAABAED5744}" destId="{4D032FB1-AA6B-40D2-A015-A70471E10F9A}" srcOrd="4" destOrd="0" presId="urn:microsoft.com/office/officeart/2005/8/layout/lProcess1"/>
    <dgm:cxn modelId="{102E8F8F-8EE8-4971-B80A-1590F1504ECC}" type="presParOf" srcId="{BE8E7209-0DB9-415E-A447-CEAABAED5744}" destId="{2F653913-DE50-4EA2-9615-0658B84213D8}" srcOrd="5" destOrd="0" presId="urn:microsoft.com/office/officeart/2005/8/layout/lProcess1"/>
    <dgm:cxn modelId="{23AD92EB-C11D-460F-B42B-D85CC06F5EEE}" type="presParOf" srcId="{BE8E7209-0DB9-415E-A447-CEAABAED5744}" destId="{0F02F45F-43BE-4752-9AB2-8C74A541F190}" srcOrd="6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C913080-F974-4CBB-BAAA-1E4BB181A59F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711683F-A604-42F2-A865-B53D9AD6007E}">
      <dgm:prSet phldrT="[Текст]"/>
      <dgm:spPr/>
      <dgm:t>
        <a:bodyPr/>
        <a:lstStyle/>
        <a:p>
          <a:r>
            <a:rPr lang="ru-RU" b="1" dirty="0"/>
            <a:t>Вводный блок: </a:t>
          </a:r>
          <a:r>
            <a:rPr lang="ru-RU" dirty="0"/>
            <a:t>обзор инструментов ИИ</a:t>
          </a:r>
        </a:p>
      </dgm:t>
    </dgm:pt>
    <dgm:pt modelId="{FA2E7AFE-3D04-4D41-ADC6-1CB11A043BFF}" type="parTrans" cxnId="{831E1284-D126-4093-B1A5-C31CFCB3FA2A}">
      <dgm:prSet/>
      <dgm:spPr/>
      <dgm:t>
        <a:bodyPr/>
        <a:lstStyle/>
        <a:p>
          <a:endParaRPr lang="ru-RU"/>
        </a:p>
      </dgm:t>
    </dgm:pt>
    <dgm:pt modelId="{4DC75675-7BA7-4D51-B7CB-ABD0A5DC6733}" type="sibTrans" cxnId="{831E1284-D126-4093-B1A5-C31CFCB3FA2A}">
      <dgm:prSet/>
      <dgm:spPr/>
      <dgm:t>
        <a:bodyPr/>
        <a:lstStyle/>
        <a:p>
          <a:endParaRPr lang="ru-RU"/>
        </a:p>
      </dgm:t>
    </dgm:pt>
    <dgm:pt modelId="{42B182AD-43F7-428F-882E-A97A38198EF6}">
      <dgm:prSet phldrT="[Текст]"/>
      <dgm:spPr/>
      <dgm:t>
        <a:bodyPr/>
        <a:lstStyle/>
        <a:p>
          <a:r>
            <a:rPr lang="ru-RU" b="1" dirty="0"/>
            <a:t>Индивидуальное задание :</a:t>
          </a:r>
          <a:r>
            <a:rPr lang="ru-RU" dirty="0"/>
            <a:t> тестирование ИИ в рамках исследовательской деятельности</a:t>
          </a:r>
        </a:p>
      </dgm:t>
    </dgm:pt>
    <dgm:pt modelId="{798186D9-CEB7-4526-91B9-DEBABA583777}" type="parTrans" cxnId="{A49EB0F0-F65B-4D38-A223-FED8B84DCF9F}">
      <dgm:prSet/>
      <dgm:spPr/>
      <dgm:t>
        <a:bodyPr/>
        <a:lstStyle/>
        <a:p>
          <a:endParaRPr lang="ru-RU"/>
        </a:p>
      </dgm:t>
    </dgm:pt>
    <dgm:pt modelId="{40192AE4-E7BF-4951-8C62-C6752C80266D}" type="sibTrans" cxnId="{A49EB0F0-F65B-4D38-A223-FED8B84DCF9F}">
      <dgm:prSet/>
      <dgm:spPr/>
      <dgm:t>
        <a:bodyPr/>
        <a:lstStyle/>
        <a:p>
          <a:endParaRPr lang="ru-RU"/>
        </a:p>
      </dgm:t>
    </dgm:pt>
    <dgm:pt modelId="{E02B0858-E911-4D57-965F-D20F91707C04}">
      <dgm:prSet phldrT="[Текст]"/>
      <dgm:spPr/>
      <dgm:t>
        <a:bodyPr/>
        <a:lstStyle/>
        <a:p>
          <a:r>
            <a:rPr lang="ru-RU" dirty="0"/>
            <a:t>Групповое обсуждение</a:t>
          </a:r>
        </a:p>
      </dgm:t>
    </dgm:pt>
    <dgm:pt modelId="{E8D15661-F288-4D81-94F1-D95DBF2AC065}" type="parTrans" cxnId="{90AC1DFA-6A5E-4221-95A0-E47C0C9F3FE5}">
      <dgm:prSet/>
      <dgm:spPr/>
      <dgm:t>
        <a:bodyPr/>
        <a:lstStyle/>
        <a:p>
          <a:endParaRPr lang="ru-RU"/>
        </a:p>
      </dgm:t>
    </dgm:pt>
    <dgm:pt modelId="{FBFA1F18-C764-45DF-B6E7-4B12D08E80FD}" type="sibTrans" cxnId="{90AC1DFA-6A5E-4221-95A0-E47C0C9F3FE5}">
      <dgm:prSet/>
      <dgm:spPr/>
      <dgm:t>
        <a:bodyPr/>
        <a:lstStyle/>
        <a:p>
          <a:endParaRPr lang="ru-RU"/>
        </a:p>
      </dgm:t>
    </dgm:pt>
    <dgm:pt modelId="{1C309C90-0BB6-434F-8A2C-A1B4F3B31755}" type="pres">
      <dgm:prSet presAssocID="{5C913080-F974-4CBB-BAAA-1E4BB181A59F}" presName="Name0" presStyleCnt="0">
        <dgm:presLayoutVars>
          <dgm:dir/>
          <dgm:resizeHandles val="exact"/>
        </dgm:presLayoutVars>
      </dgm:prSet>
      <dgm:spPr/>
    </dgm:pt>
    <dgm:pt modelId="{3D887BA2-BEA4-4C09-909C-90553481B007}" type="pres">
      <dgm:prSet presAssocID="{0711683F-A604-42F2-A865-B53D9AD6007E}" presName="node" presStyleLbl="node1" presStyleIdx="0" presStyleCnt="3">
        <dgm:presLayoutVars>
          <dgm:bulletEnabled val="1"/>
        </dgm:presLayoutVars>
      </dgm:prSet>
      <dgm:spPr/>
    </dgm:pt>
    <dgm:pt modelId="{9D0E9CB9-E2F3-4563-835E-791BE936C12E}" type="pres">
      <dgm:prSet presAssocID="{4DC75675-7BA7-4D51-B7CB-ABD0A5DC6733}" presName="sibTrans" presStyleLbl="sibTrans2D1" presStyleIdx="0" presStyleCnt="2"/>
      <dgm:spPr/>
    </dgm:pt>
    <dgm:pt modelId="{3E05639A-63B5-4013-B404-EF553EC1E520}" type="pres">
      <dgm:prSet presAssocID="{4DC75675-7BA7-4D51-B7CB-ABD0A5DC6733}" presName="connectorText" presStyleLbl="sibTrans2D1" presStyleIdx="0" presStyleCnt="2"/>
      <dgm:spPr/>
    </dgm:pt>
    <dgm:pt modelId="{D2F350A7-D82B-4997-A118-C1A24083D580}" type="pres">
      <dgm:prSet presAssocID="{42B182AD-43F7-428F-882E-A97A38198EF6}" presName="node" presStyleLbl="node1" presStyleIdx="1" presStyleCnt="3">
        <dgm:presLayoutVars>
          <dgm:bulletEnabled val="1"/>
        </dgm:presLayoutVars>
      </dgm:prSet>
      <dgm:spPr/>
    </dgm:pt>
    <dgm:pt modelId="{D2546104-137A-4F3B-9576-93CCAEC83BC3}" type="pres">
      <dgm:prSet presAssocID="{40192AE4-E7BF-4951-8C62-C6752C80266D}" presName="sibTrans" presStyleLbl="sibTrans2D1" presStyleIdx="1" presStyleCnt="2"/>
      <dgm:spPr/>
    </dgm:pt>
    <dgm:pt modelId="{3DCA2DA1-0F89-4DC5-8995-A1E43FEF3711}" type="pres">
      <dgm:prSet presAssocID="{40192AE4-E7BF-4951-8C62-C6752C80266D}" presName="connectorText" presStyleLbl="sibTrans2D1" presStyleIdx="1" presStyleCnt="2"/>
      <dgm:spPr/>
    </dgm:pt>
    <dgm:pt modelId="{CF2BD4C3-4205-4157-AD90-60C6E40C1223}" type="pres">
      <dgm:prSet presAssocID="{E02B0858-E911-4D57-965F-D20F91707C04}" presName="node" presStyleLbl="node1" presStyleIdx="2" presStyleCnt="3">
        <dgm:presLayoutVars>
          <dgm:bulletEnabled val="1"/>
        </dgm:presLayoutVars>
      </dgm:prSet>
      <dgm:spPr/>
    </dgm:pt>
  </dgm:ptLst>
  <dgm:cxnLst>
    <dgm:cxn modelId="{D30D081B-D2A8-42F0-A139-CFFD1ADD00E7}" type="presOf" srcId="{4DC75675-7BA7-4D51-B7CB-ABD0A5DC6733}" destId="{9D0E9CB9-E2F3-4563-835E-791BE936C12E}" srcOrd="0" destOrd="0" presId="urn:microsoft.com/office/officeart/2005/8/layout/process1"/>
    <dgm:cxn modelId="{B8C91125-D32D-492D-873F-FA62EC67C5A4}" type="presOf" srcId="{4DC75675-7BA7-4D51-B7CB-ABD0A5DC6733}" destId="{3E05639A-63B5-4013-B404-EF553EC1E520}" srcOrd="1" destOrd="0" presId="urn:microsoft.com/office/officeart/2005/8/layout/process1"/>
    <dgm:cxn modelId="{024BB64E-4EDB-4BE9-81B3-19EBD1929003}" type="presOf" srcId="{40192AE4-E7BF-4951-8C62-C6752C80266D}" destId="{3DCA2DA1-0F89-4DC5-8995-A1E43FEF3711}" srcOrd="1" destOrd="0" presId="urn:microsoft.com/office/officeart/2005/8/layout/process1"/>
    <dgm:cxn modelId="{831E1284-D126-4093-B1A5-C31CFCB3FA2A}" srcId="{5C913080-F974-4CBB-BAAA-1E4BB181A59F}" destId="{0711683F-A604-42F2-A865-B53D9AD6007E}" srcOrd="0" destOrd="0" parTransId="{FA2E7AFE-3D04-4D41-ADC6-1CB11A043BFF}" sibTransId="{4DC75675-7BA7-4D51-B7CB-ABD0A5DC6733}"/>
    <dgm:cxn modelId="{3AB7B68F-CA20-4D9E-9B45-924FD5495C27}" type="presOf" srcId="{42B182AD-43F7-428F-882E-A97A38198EF6}" destId="{D2F350A7-D82B-4997-A118-C1A24083D580}" srcOrd="0" destOrd="0" presId="urn:microsoft.com/office/officeart/2005/8/layout/process1"/>
    <dgm:cxn modelId="{198A55C5-A7CE-4115-A16C-EEBDAF89B204}" type="presOf" srcId="{40192AE4-E7BF-4951-8C62-C6752C80266D}" destId="{D2546104-137A-4F3B-9576-93CCAEC83BC3}" srcOrd="0" destOrd="0" presId="urn:microsoft.com/office/officeart/2005/8/layout/process1"/>
    <dgm:cxn modelId="{1EB4A3CE-D4F4-442A-81C1-0AD7892AFF05}" type="presOf" srcId="{E02B0858-E911-4D57-965F-D20F91707C04}" destId="{CF2BD4C3-4205-4157-AD90-60C6E40C1223}" srcOrd="0" destOrd="0" presId="urn:microsoft.com/office/officeart/2005/8/layout/process1"/>
    <dgm:cxn modelId="{97D86CE0-4A9E-4EFE-B00E-2E23537F1BC2}" type="presOf" srcId="{5C913080-F974-4CBB-BAAA-1E4BB181A59F}" destId="{1C309C90-0BB6-434F-8A2C-A1B4F3B31755}" srcOrd="0" destOrd="0" presId="urn:microsoft.com/office/officeart/2005/8/layout/process1"/>
    <dgm:cxn modelId="{3A1D85E0-4345-4AFE-9C6D-80AE683954F1}" type="presOf" srcId="{0711683F-A604-42F2-A865-B53D9AD6007E}" destId="{3D887BA2-BEA4-4C09-909C-90553481B007}" srcOrd="0" destOrd="0" presId="urn:microsoft.com/office/officeart/2005/8/layout/process1"/>
    <dgm:cxn modelId="{A49EB0F0-F65B-4D38-A223-FED8B84DCF9F}" srcId="{5C913080-F974-4CBB-BAAA-1E4BB181A59F}" destId="{42B182AD-43F7-428F-882E-A97A38198EF6}" srcOrd="1" destOrd="0" parTransId="{798186D9-CEB7-4526-91B9-DEBABA583777}" sibTransId="{40192AE4-E7BF-4951-8C62-C6752C80266D}"/>
    <dgm:cxn modelId="{90AC1DFA-6A5E-4221-95A0-E47C0C9F3FE5}" srcId="{5C913080-F974-4CBB-BAAA-1E4BB181A59F}" destId="{E02B0858-E911-4D57-965F-D20F91707C04}" srcOrd="2" destOrd="0" parTransId="{E8D15661-F288-4D81-94F1-D95DBF2AC065}" sibTransId="{FBFA1F18-C764-45DF-B6E7-4B12D08E80FD}"/>
    <dgm:cxn modelId="{B4A78230-E073-4919-BDBE-7FAAA7C2112A}" type="presParOf" srcId="{1C309C90-0BB6-434F-8A2C-A1B4F3B31755}" destId="{3D887BA2-BEA4-4C09-909C-90553481B007}" srcOrd="0" destOrd="0" presId="urn:microsoft.com/office/officeart/2005/8/layout/process1"/>
    <dgm:cxn modelId="{F74490B7-8D90-4F60-B446-0ADFFCBDA558}" type="presParOf" srcId="{1C309C90-0BB6-434F-8A2C-A1B4F3B31755}" destId="{9D0E9CB9-E2F3-4563-835E-791BE936C12E}" srcOrd="1" destOrd="0" presId="urn:microsoft.com/office/officeart/2005/8/layout/process1"/>
    <dgm:cxn modelId="{C02E3EAC-B357-43F2-9363-B775AA62CEB5}" type="presParOf" srcId="{9D0E9CB9-E2F3-4563-835E-791BE936C12E}" destId="{3E05639A-63B5-4013-B404-EF553EC1E520}" srcOrd="0" destOrd="0" presId="urn:microsoft.com/office/officeart/2005/8/layout/process1"/>
    <dgm:cxn modelId="{6EEC88EA-CD6D-44A1-BDA7-DEEFB72833FA}" type="presParOf" srcId="{1C309C90-0BB6-434F-8A2C-A1B4F3B31755}" destId="{D2F350A7-D82B-4997-A118-C1A24083D580}" srcOrd="2" destOrd="0" presId="urn:microsoft.com/office/officeart/2005/8/layout/process1"/>
    <dgm:cxn modelId="{7F0121B1-2BDD-452E-8F76-217D559020DB}" type="presParOf" srcId="{1C309C90-0BB6-434F-8A2C-A1B4F3B31755}" destId="{D2546104-137A-4F3B-9576-93CCAEC83BC3}" srcOrd="3" destOrd="0" presId="urn:microsoft.com/office/officeart/2005/8/layout/process1"/>
    <dgm:cxn modelId="{DBF1D7D2-F518-45B4-BB0B-7C52D5D7623A}" type="presParOf" srcId="{D2546104-137A-4F3B-9576-93CCAEC83BC3}" destId="{3DCA2DA1-0F89-4DC5-8995-A1E43FEF3711}" srcOrd="0" destOrd="0" presId="urn:microsoft.com/office/officeart/2005/8/layout/process1"/>
    <dgm:cxn modelId="{A0073D45-62D1-42F7-86B1-91290B9AA4B2}" type="presParOf" srcId="{1C309C90-0BB6-434F-8A2C-A1B4F3B31755}" destId="{CF2BD4C3-4205-4157-AD90-60C6E40C122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130F59C-AB04-4F9D-91BC-124A0A801300}" type="doc">
      <dgm:prSet loTypeId="urn:microsoft.com/office/officeart/2005/8/layout/radial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C65595B-13DC-4A7D-844A-BFF64F44BA5E}">
      <dgm:prSet/>
      <dgm:spPr/>
      <dgm:t>
        <a:bodyPr/>
        <a:lstStyle/>
        <a:p>
          <a:r>
            <a:rPr lang="ru-RU" b="1" dirty="0"/>
            <a:t>Новая образовательная экосистема</a:t>
          </a:r>
          <a:endParaRPr lang="ru-RU" dirty="0"/>
        </a:p>
      </dgm:t>
    </dgm:pt>
    <dgm:pt modelId="{04EBC903-859A-4E58-9AF9-5B590B172FB0}" type="parTrans" cxnId="{B85FD8E8-44DE-43F3-AA3F-55ED7BA90AC9}">
      <dgm:prSet/>
      <dgm:spPr/>
      <dgm:t>
        <a:bodyPr/>
        <a:lstStyle/>
        <a:p>
          <a:endParaRPr lang="ru-RU"/>
        </a:p>
      </dgm:t>
    </dgm:pt>
    <dgm:pt modelId="{E42D19B7-460F-4D6E-B9F5-759FDBFFE8AC}" type="sibTrans" cxnId="{B85FD8E8-44DE-43F3-AA3F-55ED7BA90AC9}">
      <dgm:prSet/>
      <dgm:spPr/>
      <dgm:t>
        <a:bodyPr/>
        <a:lstStyle/>
        <a:p>
          <a:endParaRPr lang="ru-RU"/>
        </a:p>
      </dgm:t>
    </dgm:pt>
    <dgm:pt modelId="{95FEB371-A972-4522-82EC-9CB0D384686A}">
      <dgm:prSet/>
      <dgm:spPr/>
      <dgm:t>
        <a:bodyPr/>
        <a:lstStyle/>
        <a:p>
          <a:r>
            <a:rPr lang="ru-RU" b="1" dirty="0"/>
            <a:t>Не «ИИ вместо нас», а «ИИ вместе с нами»</a:t>
          </a:r>
          <a:br>
            <a:rPr lang="ru-RU" b="1" dirty="0"/>
          </a:br>
          <a:endParaRPr lang="ru-RU" dirty="0"/>
        </a:p>
      </dgm:t>
    </dgm:pt>
    <dgm:pt modelId="{057659AE-539B-4237-A129-44BA36F28D8B}" type="parTrans" cxnId="{423890D2-DAB5-439C-927E-86F0381ED436}">
      <dgm:prSet/>
      <dgm:spPr/>
      <dgm:t>
        <a:bodyPr/>
        <a:lstStyle/>
        <a:p>
          <a:endParaRPr lang="ru-RU"/>
        </a:p>
      </dgm:t>
    </dgm:pt>
    <dgm:pt modelId="{16EFAEB1-43E8-4282-BC7E-E278517B7C1D}" type="sibTrans" cxnId="{423890D2-DAB5-439C-927E-86F0381ED436}">
      <dgm:prSet/>
      <dgm:spPr/>
      <dgm:t>
        <a:bodyPr/>
        <a:lstStyle/>
        <a:p>
          <a:endParaRPr lang="ru-RU"/>
        </a:p>
      </dgm:t>
    </dgm:pt>
    <dgm:pt modelId="{6A495367-620A-4A46-B9CC-7A2CF327A250}">
      <dgm:prSet/>
      <dgm:spPr/>
      <dgm:t>
        <a:bodyPr/>
        <a:lstStyle/>
        <a:p>
          <a:r>
            <a:rPr lang="ru-RU" b="1" dirty="0"/>
            <a:t>Не «запретить ИИ», а «научить думать с ИИ»</a:t>
          </a:r>
          <a:br>
            <a:rPr lang="ru-RU" b="1" dirty="0"/>
          </a:br>
          <a:endParaRPr lang="ru-RU" dirty="0"/>
        </a:p>
      </dgm:t>
    </dgm:pt>
    <dgm:pt modelId="{712765DA-C552-4CD4-AEE2-A3EBD81BB254}" type="parTrans" cxnId="{396B22D5-FB8C-4D82-AFDB-92EF964734E4}">
      <dgm:prSet/>
      <dgm:spPr/>
      <dgm:t>
        <a:bodyPr/>
        <a:lstStyle/>
        <a:p>
          <a:endParaRPr lang="ru-RU"/>
        </a:p>
      </dgm:t>
    </dgm:pt>
    <dgm:pt modelId="{F32F271F-D968-48E9-B3DD-79259F60E1B2}" type="sibTrans" cxnId="{396B22D5-FB8C-4D82-AFDB-92EF964734E4}">
      <dgm:prSet/>
      <dgm:spPr/>
      <dgm:t>
        <a:bodyPr/>
        <a:lstStyle/>
        <a:p>
          <a:endParaRPr lang="ru-RU"/>
        </a:p>
      </dgm:t>
    </dgm:pt>
    <dgm:pt modelId="{D899DCC6-9E62-454D-AACC-7824AB7C7ACA}">
      <dgm:prSet/>
      <dgm:spPr/>
      <dgm:t>
        <a:bodyPr/>
        <a:lstStyle/>
        <a:p>
          <a:r>
            <a:rPr lang="ru-RU" b="1"/>
            <a:t>Не </a:t>
          </a:r>
          <a:r>
            <a:rPr lang="ru-RU" b="1" dirty="0"/>
            <a:t>«борьба с технологиями», а «развитие через технологии»</a:t>
          </a:r>
          <a:endParaRPr lang="ru-RU" dirty="0"/>
        </a:p>
      </dgm:t>
    </dgm:pt>
    <dgm:pt modelId="{FBBEFEC8-FE90-4F20-AAC8-211B4F957502}" type="parTrans" cxnId="{23131F68-F943-406B-A424-375042AEF000}">
      <dgm:prSet/>
      <dgm:spPr/>
      <dgm:t>
        <a:bodyPr/>
        <a:lstStyle/>
        <a:p>
          <a:endParaRPr lang="ru-RU"/>
        </a:p>
      </dgm:t>
    </dgm:pt>
    <dgm:pt modelId="{2D7567F9-7B5D-4C22-B886-392A6E96521D}" type="sibTrans" cxnId="{23131F68-F943-406B-A424-375042AEF000}">
      <dgm:prSet/>
      <dgm:spPr/>
      <dgm:t>
        <a:bodyPr/>
        <a:lstStyle/>
        <a:p>
          <a:endParaRPr lang="ru-RU"/>
        </a:p>
      </dgm:t>
    </dgm:pt>
    <dgm:pt modelId="{635E8353-C633-4E54-AB8C-B69C65189EDF}">
      <dgm:prSet/>
      <dgm:spPr/>
      <dgm:t>
        <a:bodyPr/>
        <a:lstStyle/>
        <a:p>
          <a:r>
            <a:rPr lang="ru-RU" b="1" i="0" dirty="0"/>
            <a:t>Формирование базы (без ИИ):</a:t>
          </a:r>
          <a:r>
            <a:rPr lang="ru-RU" b="0" i="0" dirty="0"/>
            <a:t> развитие внутреннего инструментария через </a:t>
          </a:r>
          <a:r>
            <a:rPr lang="ru-RU" b="1" i="0" dirty="0"/>
            <a:t>тренинги креативности и латерального мышления</a:t>
          </a:r>
          <a:endParaRPr lang="ru-RU" dirty="0"/>
        </a:p>
      </dgm:t>
    </dgm:pt>
    <dgm:pt modelId="{41920A27-53F6-41B1-A460-1F936D6A8E6F}" type="parTrans" cxnId="{98CA9AF9-1768-4B49-8E87-820D93A01F85}">
      <dgm:prSet/>
      <dgm:spPr/>
      <dgm:t>
        <a:bodyPr/>
        <a:lstStyle/>
        <a:p>
          <a:endParaRPr lang="ru-RU"/>
        </a:p>
      </dgm:t>
    </dgm:pt>
    <dgm:pt modelId="{A0538164-A8FA-4B47-919F-AA682663F0AF}" type="sibTrans" cxnId="{98CA9AF9-1768-4B49-8E87-820D93A01F85}">
      <dgm:prSet/>
      <dgm:spPr/>
      <dgm:t>
        <a:bodyPr/>
        <a:lstStyle/>
        <a:p>
          <a:endParaRPr lang="ru-RU"/>
        </a:p>
      </dgm:t>
    </dgm:pt>
    <dgm:pt modelId="{B17F66CD-F76F-4A26-9B08-AA071BE49A85}" type="pres">
      <dgm:prSet presAssocID="{5130F59C-AB04-4F9D-91BC-124A0A80130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52B87A5-0810-46F8-B041-D5B25F089A1B}" type="pres">
      <dgm:prSet presAssocID="{FC65595B-13DC-4A7D-844A-BFF64F44BA5E}" presName="centerShape" presStyleLbl="node0" presStyleIdx="0" presStyleCnt="1"/>
      <dgm:spPr/>
    </dgm:pt>
    <dgm:pt modelId="{4C9F26D1-0ECA-4D44-9768-1D7EACEBA120}" type="pres">
      <dgm:prSet presAssocID="{41920A27-53F6-41B1-A460-1F936D6A8E6F}" presName="parTrans" presStyleLbl="bgSibTrans2D1" presStyleIdx="0" presStyleCnt="4"/>
      <dgm:spPr/>
    </dgm:pt>
    <dgm:pt modelId="{91620E76-A4E4-49E3-9102-D25AD67C4E46}" type="pres">
      <dgm:prSet presAssocID="{635E8353-C633-4E54-AB8C-B69C65189EDF}" presName="node" presStyleLbl="node1" presStyleIdx="0" presStyleCnt="4">
        <dgm:presLayoutVars>
          <dgm:bulletEnabled val="1"/>
        </dgm:presLayoutVars>
      </dgm:prSet>
      <dgm:spPr/>
    </dgm:pt>
    <dgm:pt modelId="{975197A9-4CFA-41F5-B034-3871A5C0959A}" type="pres">
      <dgm:prSet presAssocID="{057659AE-539B-4237-A129-44BA36F28D8B}" presName="parTrans" presStyleLbl="bgSibTrans2D1" presStyleIdx="1" presStyleCnt="4"/>
      <dgm:spPr/>
    </dgm:pt>
    <dgm:pt modelId="{54410E67-DDCC-4F6A-A97B-418AFAC53AD3}" type="pres">
      <dgm:prSet presAssocID="{95FEB371-A972-4522-82EC-9CB0D384686A}" presName="node" presStyleLbl="node1" presStyleIdx="1" presStyleCnt="4">
        <dgm:presLayoutVars>
          <dgm:bulletEnabled val="1"/>
        </dgm:presLayoutVars>
      </dgm:prSet>
      <dgm:spPr/>
    </dgm:pt>
    <dgm:pt modelId="{583D174E-4FF3-4200-AD69-7D789FD5E05B}" type="pres">
      <dgm:prSet presAssocID="{712765DA-C552-4CD4-AEE2-A3EBD81BB254}" presName="parTrans" presStyleLbl="bgSibTrans2D1" presStyleIdx="2" presStyleCnt="4"/>
      <dgm:spPr/>
    </dgm:pt>
    <dgm:pt modelId="{A6D65DD0-956F-4F40-B845-C80EC59B6555}" type="pres">
      <dgm:prSet presAssocID="{6A495367-620A-4A46-B9CC-7A2CF327A250}" presName="node" presStyleLbl="node1" presStyleIdx="2" presStyleCnt="4">
        <dgm:presLayoutVars>
          <dgm:bulletEnabled val="1"/>
        </dgm:presLayoutVars>
      </dgm:prSet>
      <dgm:spPr/>
    </dgm:pt>
    <dgm:pt modelId="{C1D63940-869D-4F3E-886A-9D93661880EE}" type="pres">
      <dgm:prSet presAssocID="{FBBEFEC8-FE90-4F20-AAC8-211B4F957502}" presName="parTrans" presStyleLbl="bgSibTrans2D1" presStyleIdx="3" presStyleCnt="4"/>
      <dgm:spPr/>
    </dgm:pt>
    <dgm:pt modelId="{ED5C5B81-0335-415E-B9DD-A69BFD321102}" type="pres">
      <dgm:prSet presAssocID="{D899DCC6-9E62-454D-AACC-7824AB7C7ACA}" presName="node" presStyleLbl="node1" presStyleIdx="3" presStyleCnt="4">
        <dgm:presLayoutVars>
          <dgm:bulletEnabled val="1"/>
        </dgm:presLayoutVars>
      </dgm:prSet>
      <dgm:spPr/>
    </dgm:pt>
  </dgm:ptLst>
  <dgm:cxnLst>
    <dgm:cxn modelId="{18C8060C-9540-4356-B43A-FDB2EFD2F5F8}" type="presOf" srcId="{41920A27-53F6-41B1-A460-1F936D6A8E6F}" destId="{4C9F26D1-0ECA-4D44-9768-1D7EACEBA120}" srcOrd="0" destOrd="0" presId="urn:microsoft.com/office/officeart/2005/8/layout/radial4"/>
    <dgm:cxn modelId="{B6D1425E-7C81-4653-8B36-B3152A449AAF}" type="presOf" srcId="{057659AE-539B-4237-A129-44BA36F28D8B}" destId="{975197A9-4CFA-41F5-B034-3871A5C0959A}" srcOrd="0" destOrd="0" presId="urn:microsoft.com/office/officeart/2005/8/layout/radial4"/>
    <dgm:cxn modelId="{23131F68-F943-406B-A424-375042AEF000}" srcId="{FC65595B-13DC-4A7D-844A-BFF64F44BA5E}" destId="{D899DCC6-9E62-454D-AACC-7824AB7C7ACA}" srcOrd="3" destOrd="0" parTransId="{FBBEFEC8-FE90-4F20-AAC8-211B4F957502}" sibTransId="{2D7567F9-7B5D-4C22-B886-392A6E96521D}"/>
    <dgm:cxn modelId="{1DCBA784-CDA6-4627-AE93-F5775D4A35B7}" type="presOf" srcId="{712765DA-C552-4CD4-AEE2-A3EBD81BB254}" destId="{583D174E-4FF3-4200-AD69-7D789FD5E05B}" srcOrd="0" destOrd="0" presId="urn:microsoft.com/office/officeart/2005/8/layout/radial4"/>
    <dgm:cxn modelId="{D825A299-F305-4C4F-8669-68DAED38C66F}" type="presOf" srcId="{6A495367-620A-4A46-B9CC-7A2CF327A250}" destId="{A6D65DD0-956F-4F40-B845-C80EC59B6555}" srcOrd="0" destOrd="0" presId="urn:microsoft.com/office/officeart/2005/8/layout/radial4"/>
    <dgm:cxn modelId="{97A8D49A-D6A6-4106-A50F-030FBF1FE1A4}" type="presOf" srcId="{FBBEFEC8-FE90-4F20-AAC8-211B4F957502}" destId="{C1D63940-869D-4F3E-886A-9D93661880EE}" srcOrd="0" destOrd="0" presId="urn:microsoft.com/office/officeart/2005/8/layout/radial4"/>
    <dgm:cxn modelId="{7D80A1C0-CD81-4675-9910-FC0593F0B851}" type="presOf" srcId="{D899DCC6-9E62-454D-AACC-7824AB7C7ACA}" destId="{ED5C5B81-0335-415E-B9DD-A69BFD321102}" srcOrd="0" destOrd="0" presId="urn:microsoft.com/office/officeart/2005/8/layout/radial4"/>
    <dgm:cxn modelId="{A72A02CB-D97E-47B3-8B24-54799F8D5256}" type="presOf" srcId="{5130F59C-AB04-4F9D-91BC-124A0A801300}" destId="{B17F66CD-F76F-4A26-9B08-AA071BE49A85}" srcOrd="0" destOrd="0" presId="urn:microsoft.com/office/officeart/2005/8/layout/radial4"/>
    <dgm:cxn modelId="{07AD0ACF-6747-4DBC-B916-5A31AB63C9A9}" type="presOf" srcId="{635E8353-C633-4E54-AB8C-B69C65189EDF}" destId="{91620E76-A4E4-49E3-9102-D25AD67C4E46}" srcOrd="0" destOrd="0" presId="urn:microsoft.com/office/officeart/2005/8/layout/radial4"/>
    <dgm:cxn modelId="{423890D2-DAB5-439C-927E-86F0381ED436}" srcId="{FC65595B-13DC-4A7D-844A-BFF64F44BA5E}" destId="{95FEB371-A972-4522-82EC-9CB0D384686A}" srcOrd="1" destOrd="0" parTransId="{057659AE-539B-4237-A129-44BA36F28D8B}" sibTransId="{16EFAEB1-43E8-4282-BC7E-E278517B7C1D}"/>
    <dgm:cxn modelId="{396B22D5-FB8C-4D82-AFDB-92EF964734E4}" srcId="{FC65595B-13DC-4A7D-844A-BFF64F44BA5E}" destId="{6A495367-620A-4A46-B9CC-7A2CF327A250}" srcOrd="2" destOrd="0" parTransId="{712765DA-C552-4CD4-AEE2-A3EBD81BB254}" sibTransId="{F32F271F-D968-48E9-B3DD-79259F60E1B2}"/>
    <dgm:cxn modelId="{B85FD8E8-44DE-43F3-AA3F-55ED7BA90AC9}" srcId="{5130F59C-AB04-4F9D-91BC-124A0A801300}" destId="{FC65595B-13DC-4A7D-844A-BFF64F44BA5E}" srcOrd="0" destOrd="0" parTransId="{04EBC903-859A-4E58-9AF9-5B590B172FB0}" sibTransId="{E42D19B7-460F-4D6E-B9F5-759FDBFFE8AC}"/>
    <dgm:cxn modelId="{59B265EF-34B5-41C0-A0C3-6875FA0E4FA1}" type="presOf" srcId="{95FEB371-A972-4522-82EC-9CB0D384686A}" destId="{54410E67-DDCC-4F6A-A97B-418AFAC53AD3}" srcOrd="0" destOrd="0" presId="urn:microsoft.com/office/officeart/2005/8/layout/radial4"/>
    <dgm:cxn modelId="{B6ABC3F2-362A-45A6-8E3F-BE82C9A30250}" type="presOf" srcId="{FC65595B-13DC-4A7D-844A-BFF64F44BA5E}" destId="{252B87A5-0810-46F8-B041-D5B25F089A1B}" srcOrd="0" destOrd="0" presId="urn:microsoft.com/office/officeart/2005/8/layout/radial4"/>
    <dgm:cxn modelId="{98CA9AF9-1768-4B49-8E87-820D93A01F85}" srcId="{FC65595B-13DC-4A7D-844A-BFF64F44BA5E}" destId="{635E8353-C633-4E54-AB8C-B69C65189EDF}" srcOrd="0" destOrd="0" parTransId="{41920A27-53F6-41B1-A460-1F936D6A8E6F}" sibTransId="{A0538164-A8FA-4B47-919F-AA682663F0AF}"/>
    <dgm:cxn modelId="{E10BF49D-7264-4241-905A-13A8808A0FA7}" type="presParOf" srcId="{B17F66CD-F76F-4A26-9B08-AA071BE49A85}" destId="{252B87A5-0810-46F8-B041-D5B25F089A1B}" srcOrd="0" destOrd="0" presId="urn:microsoft.com/office/officeart/2005/8/layout/radial4"/>
    <dgm:cxn modelId="{0A5F20FD-5C7E-4FC6-BF93-12B48ADEE81A}" type="presParOf" srcId="{B17F66CD-F76F-4A26-9B08-AA071BE49A85}" destId="{4C9F26D1-0ECA-4D44-9768-1D7EACEBA120}" srcOrd="1" destOrd="0" presId="urn:microsoft.com/office/officeart/2005/8/layout/radial4"/>
    <dgm:cxn modelId="{8132173C-2E90-4F53-B961-65CDC3A723C0}" type="presParOf" srcId="{B17F66CD-F76F-4A26-9B08-AA071BE49A85}" destId="{91620E76-A4E4-49E3-9102-D25AD67C4E46}" srcOrd="2" destOrd="0" presId="urn:microsoft.com/office/officeart/2005/8/layout/radial4"/>
    <dgm:cxn modelId="{208C1B60-FB76-4AEC-B112-A87E7723116B}" type="presParOf" srcId="{B17F66CD-F76F-4A26-9B08-AA071BE49A85}" destId="{975197A9-4CFA-41F5-B034-3871A5C0959A}" srcOrd="3" destOrd="0" presId="urn:microsoft.com/office/officeart/2005/8/layout/radial4"/>
    <dgm:cxn modelId="{1B35179E-8193-415A-9523-C2536A531AB1}" type="presParOf" srcId="{B17F66CD-F76F-4A26-9B08-AA071BE49A85}" destId="{54410E67-DDCC-4F6A-A97B-418AFAC53AD3}" srcOrd="4" destOrd="0" presId="urn:microsoft.com/office/officeart/2005/8/layout/radial4"/>
    <dgm:cxn modelId="{A29FC44A-BF77-4256-99B9-7D0FE0101092}" type="presParOf" srcId="{B17F66CD-F76F-4A26-9B08-AA071BE49A85}" destId="{583D174E-4FF3-4200-AD69-7D789FD5E05B}" srcOrd="5" destOrd="0" presId="urn:microsoft.com/office/officeart/2005/8/layout/radial4"/>
    <dgm:cxn modelId="{F7645027-0E30-40C1-A066-01D08FBCB199}" type="presParOf" srcId="{B17F66CD-F76F-4A26-9B08-AA071BE49A85}" destId="{A6D65DD0-956F-4F40-B845-C80EC59B6555}" srcOrd="6" destOrd="0" presId="urn:microsoft.com/office/officeart/2005/8/layout/radial4"/>
    <dgm:cxn modelId="{BE2FE93B-1C1B-48E9-B1DB-8F0632D4B890}" type="presParOf" srcId="{B17F66CD-F76F-4A26-9B08-AA071BE49A85}" destId="{C1D63940-869D-4F3E-886A-9D93661880EE}" srcOrd="7" destOrd="0" presId="urn:microsoft.com/office/officeart/2005/8/layout/radial4"/>
    <dgm:cxn modelId="{2B6996B3-C045-45EC-8A00-147AE2ACAB9E}" type="presParOf" srcId="{B17F66CD-F76F-4A26-9B08-AA071BE49A85}" destId="{ED5C5B81-0335-415E-B9DD-A69BFD321102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CFDD67-926A-4D04-A640-ADB77D8A3119}">
      <dsp:nvSpPr>
        <dsp:cNvPr id="0" name=""/>
        <dsp:cNvSpPr/>
      </dsp:nvSpPr>
      <dsp:spPr>
        <a:xfrm rot="5400000">
          <a:off x="6523943" y="-3000657"/>
          <a:ext cx="2027338" cy="8030269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0" algn="just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Жизненный цикл технологий и бизнес-моделей сокращается.</a:t>
          </a:r>
        </a:p>
        <a:p>
          <a:pPr marL="114300" lvl="1" indent="0" algn="just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Ключевой актив — не базовая информация, а способность генерировать </a:t>
          </a:r>
          <a:r>
            <a:rPr lang="ru-RU" sz="1400" b="1" kern="1200" dirty="0"/>
            <a:t>новые смыслы, продукты и стратегии</a:t>
          </a:r>
          <a:r>
            <a:rPr lang="ru-RU" sz="1400" kern="1200" dirty="0"/>
            <a:t>.</a:t>
          </a:r>
        </a:p>
        <a:p>
          <a:pPr marL="114300" lvl="1" indent="0" algn="just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Проблемы носят междисциплинарный, неструктурированный характер.</a:t>
          </a:r>
        </a:p>
        <a:p>
          <a:pPr marL="114300" lvl="1" indent="0" algn="just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Рутинный анализ и репродукция становятся зоной автоматизации – массовое внедрение ИИ. </a:t>
          </a:r>
          <a:r>
            <a:rPr lang="ru-RU" sz="1400" b="1" kern="1200" dirty="0"/>
            <a:t>Уникальность человека — в творчестве, критическом мышлении и этической оценке.</a:t>
          </a:r>
          <a:endParaRPr lang="ru-RU" sz="1400" kern="1200" dirty="0"/>
        </a:p>
      </dsp:txBody>
      <dsp:txXfrm rot="-5400000">
        <a:off x="3522478" y="99774"/>
        <a:ext cx="7931303" cy="1829406"/>
      </dsp:txXfrm>
    </dsp:sp>
    <dsp:sp modelId="{3DC56DA9-A604-4364-A33B-7C6745F70DC8}">
      <dsp:nvSpPr>
        <dsp:cNvPr id="0" name=""/>
        <dsp:cNvSpPr/>
      </dsp:nvSpPr>
      <dsp:spPr>
        <a:xfrm>
          <a:off x="157194" y="148039"/>
          <a:ext cx="3365283" cy="17328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Вызовы современной экономики:</a:t>
          </a:r>
          <a:endParaRPr lang="ru-RU" sz="2400" kern="1200" dirty="0"/>
        </a:p>
      </dsp:txBody>
      <dsp:txXfrm>
        <a:off x="241786" y="232631"/>
        <a:ext cx="3196099" cy="1563690"/>
      </dsp:txXfrm>
    </dsp:sp>
    <dsp:sp modelId="{CFC6F44F-8BE5-4157-97BD-900B48099B79}">
      <dsp:nvSpPr>
        <dsp:cNvPr id="0" name=""/>
        <dsp:cNvSpPr/>
      </dsp:nvSpPr>
      <dsp:spPr>
        <a:xfrm rot="5400000">
          <a:off x="6858613" y="-1060236"/>
          <a:ext cx="1379936" cy="8082928"/>
        </a:xfrm>
        <a:prstGeom prst="round2Same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0" algn="just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Фокус на репродукции:</a:t>
          </a:r>
          <a:r>
            <a:rPr lang="ru-RU" sz="1400" kern="1200" dirty="0"/>
            <a:t> проверка запоминания, а не понимания и созидания.</a:t>
          </a:r>
        </a:p>
        <a:p>
          <a:pPr marL="114300" lvl="1" indent="0" algn="just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Ориентация на индивидуальный результат:</a:t>
          </a:r>
          <a:r>
            <a:rPr lang="ru-RU" sz="1400" kern="1200" dirty="0"/>
            <a:t> в ущерб развитию навыков коллаборации и сотворчества с технологиями.</a:t>
          </a:r>
        </a:p>
        <a:p>
          <a:pPr marL="114300" lvl="1" indent="0" algn="just" defTabSz="6223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Оценка продукта, а не процесса:</a:t>
          </a:r>
          <a:r>
            <a:rPr lang="ru-RU" sz="1400" kern="1200" dirty="0"/>
            <a:t> поощряется получение правильного ответа любым путем (включая заимствование у ИИ), а не демонстрация хода мысли.</a:t>
          </a:r>
        </a:p>
      </dsp:txBody>
      <dsp:txXfrm rot="-5400000">
        <a:off x="3507118" y="2358622"/>
        <a:ext cx="8015565" cy="1245210"/>
      </dsp:txXfrm>
    </dsp:sp>
    <dsp:sp modelId="{269F7D2B-01FF-4E6A-AA25-DCD8615162E8}">
      <dsp:nvSpPr>
        <dsp:cNvPr id="0" name=""/>
        <dsp:cNvSpPr/>
      </dsp:nvSpPr>
      <dsp:spPr>
        <a:xfrm>
          <a:off x="157194" y="2114789"/>
          <a:ext cx="3349922" cy="1732874"/>
        </a:xfrm>
        <a:prstGeom prst="round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Ограничения традиционного подхода в эпоху ИИ:</a:t>
          </a:r>
          <a:endParaRPr lang="ru-RU" sz="2400" kern="1200" dirty="0"/>
        </a:p>
      </dsp:txBody>
      <dsp:txXfrm>
        <a:off x="241786" y="2199381"/>
        <a:ext cx="3180738" cy="1563690"/>
      </dsp:txXfrm>
    </dsp:sp>
    <dsp:sp modelId="{DB9104A3-BFB8-4139-BEA5-BB8F17C17AE1}">
      <dsp:nvSpPr>
        <dsp:cNvPr id="0" name=""/>
        <dsp:cNvSpPr/>
      </dsp:nvSpPr>
      <dsp:spPr>
        <a:xfrm rot="5400000">
          <a:off x="6594215" y="806590"/>
          <a:ext cx="1770554" cy="8025988"/>
        </a:xfrm>
        <a:prstGeom prst="round2Same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Не «ходячая энциклопедия»</a:t>
          </a:r>
          <a:r>
            <a:rPr lang="ru-RU" sz="1800" kern="1200" dirty="0"/>
            <a:t>, а </a:t>
          </a:r>
          <a:r>
            <a:rPr lang="ru-RU" sz="1800" b="1" kern="1200" dirty="0"/>
            <a:t>«архитектор решений»</a:t>
          </a:r>
          <a:r>
            <a:rPr lang="ru-RU" sz="1800" kern="1200" dirty="0"/>
            <a:t>.</a:t>
          </a:r>
        </a:p>
        <a:p>
          <a:pPr marL="171450" lvl="1" indent="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Не пассивный исполнитель</a:t>
          </a:r>
          <a:r>
            <a:rPr lang="ru-RU" sz="1800" kern="1200" dirty="0"/>
            <a:t>, а </a:t>
          </a:r>
          <a:r>
            <a:rPr lang="ru-RU" sz="1800" b="1" kern="1200" dirty="0"/>
            <a:t>активный исследователь и интерпретатор</a:t>
          </a:r>
          <a:r>
            <a:rPr lang="ru-RU" sz="1800" kern="1200" dirty="0"/>
            <a:t>.</a:t>
          </a:r>
        </a:p>
        <a:p>
          <a:pPr marL="171450" lvl="1" indent="0" algn="just" defTabSz="8001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Не изолированный специалист</a:t>
          </a:r>
          <a:r>
            <a:rPr lang="ru-RU" sz="1800" kern="1200" dirty="0"/>
            <a:t>, а </a:t>
          </a:r>
          <a:r>
            <a:rPr lang="ru-RU" sz="1800" b="1" kern="1200" dirty="0"/>
            <a:t>системный мыслитель</a:t>
          </a:r>
          <a:r>
            <a:rPr lang="ru-RU" sz="1800" kern="1200" dirty="0"/>
            <a:t>, способный работать в связке «человек — ИИ — команда».</a:t>
          </a:r>
        </a:p>
      </dsp:txBody>
      <dsp:txXfrm rot="-5400000">
        <a:off x="3466499" y="4020738"/>
        <a:ext cx="7939557" cy="1597692"/>
      </dsp:txXfrm>
    </dsp:sp>
    <dsp:sp modelId="{01E50505-B54D-480B-9477-48EFFAD5B5EC}">
      <dsp:nvSpPr>
        <dsp:cNvPr id="0" name=""/>
        <dsp:cNvSpPr/>
      </dsp:nvSpPr>
      <dsp:spPr>
        <a:xfrm>
          <a:off x="157194" y="3953147"/>
          <a:ext cx="3309303" cy="1732874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Новый запрос к выпускнику вуза:</a:t>
          </a:r>
          <a:endParaRPr lang="ru-RU" sz="1400" kern="1200" dirty="0"/>
        </a:p>
      </dsp:txBody>
      <dsp:txXfrm>
        <a:off x="241786" y="4037739"/>
        <a:ext cx="3140119" cy="15636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CEE95F-53DC-4A6E-BCF5-C913A7C627BB}">
      <dsp:nvSpPr>
        <dsp:cNvPr id="0" name=""/>
        <dsp:cNvSpPr/>
      </dsp:nvSpPr>
      <dsp:spPr>
        <a:xfrm>
          <a:off x="899937" y="0"/>
          <a:ext cx="10199291" cy="479593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298185-D4CE-403E-81C1-AC82C4775F6D}">
      <dsp:nvSpPr>
        <dsp:cNvPr id="0" name=""/>
        <dsp:cNvSpPr/>
      </dsp:nvSpPr>
      <dsp:spPr>
        <a:xfrm>
          <a:off x="406612" y="1438780"/>
          <a:ext cx="3599749" cy="191837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 dirty="0"/>
            <a:t>Контекст:</a:t>
          </a:r>
          <a:r>
            <a:rPr lang="ru-RU" sz="1700" kern="1200" dirty="0"/>
            <a:t> резкий рост использования ИИ студентами (данные опроса СПбГУ и РГПУ).</a:t>
          </a:r>
        </a:p>
      </dsp:txBody>
      <dsp:txXfrm>
        <a:off x="500259" y="1532427"/>
        <a:ext cx="3412455" cy="1731079"/>
      </dsp:txXfrm>
    </dsp:sp>
    <dsp:sp modelId="{0193876C-E820-4410-94F0-F106C9DA913A}">
      <dsp:nvSpPr>
        <dsp:cNvPr id="0" name=""/>
        <dsp:cNvSpPr/>
      </dsp:nvSpPr>
      <dsp:spPr>
        <a:xfrm>
          <a:off x="4199708" y="1438780"/>
          <a:ext cx="3599749" cy="191837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Вызов:</a:t>
          </a:r>
          <a:r>
            <a:rPr lang="ru-RU" sz="1700" kern="1200"/>
            <a:t> ИИ как </a:t>
          </a:r>
          <a:r>
            <a:rPr lang="ru-RU" sz="1700" b="1" kern="1200"/>
            <a:t>амбивалентный инструмент</a:t>
          </a:r>
          <a:r>
            <a:rPr lang="ru-RU" sz="1700" kern="1200"/>
            <a:t>: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✅ </a:t>
          </a:r>
          <a:r>
            <a:rPr lang="ru-RU" sz="1300" b="1" kern="1200" dirty="0"/>
            <a:t>Возможности:</a:t>
          </a:r>
          <a:r>
            <a:rPr lang="ru-RU" sz="1300" kern="1200" dirty="0"/>
            <a:t> анализ данных, генерация идей, автоматизация.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❌ </a:t>
          </a:r>
          <a:r>
            <a:rPr lang="ru-RU" sz="1300" b="1" kern="1200" dirty="0"/>
            <a:t>Угрозы:</a:t>
          </a:r>
          <a:r>
            <a:rPr lang="ru-RU" sz="1300" kern="1200" dirty="0"/>
            <a:t> интеллектуальная пассивность, потеря навыков самостоятельного и творческого мышления.</a:t>
          </a:r>
        </a:p>
      </dsp:txBody>
      <dsp:txXfrm>
        <a:off x="4293355" y="1532427"/>
        <a:ext cx="3412455" cy="1731079"/>
      </dsp:txXfrm>
    </dsp:sp>
    <dsp:sp modelId="{24AF27AA-49B8-406B-8DF7-8645576CEA25}">
      <dsp:nvSpPr>
        <dsp:cNvPr id="0" name=""/>
        <dsp:cNvSpPr/>
      </dsp:nvSpPr>
      <dsp:spPr>
        <a:xfrm>
          <a:off x="7992803" y="1438780"/>
          <a:ext cx="3599749" cy="191837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Ключевой вопрос:</a:t>
          </a:r>
          <a:r>
            <a:rPr lang="ru-RU" sz="1700" kern="1200"/>
            <a:t> как методически превратить ИИ из </a:t>
          </a:r>
          <a:r>
            <a:rPr lang="ru-RU" sz="1700" b="1" kern="1200"/>
            <a:t>источника зависимости</a:t>
          </a:r>
          <a:r>
            <a:rPr lang="ru-RU" sz="1700" kern="1200"/>
            <a:t> в </a:t>
          </a:r>
          <a:r>
            <a:rPr lang="ru-RU" sz="1700" b="1" kern="1200"/>
            <a:t>катализатор креативности</a:t>
          </a:r>
          <a:r>
            <a:rPr lang="ru-RU" sz="1700" kern="1200"/>
            <a:t>?</a:t>
          </a:r>
        </a:p>
      </dsp:txBody>
      <dsp:txXfrm>
        <a:off x="8086450" y="1532427"/>
        <a:ext cx="3412455" cy="17310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00F773-AF82-4AB3-9058-1F3C2D1AFE6A}">
      <dsp:nvSpPr>
        <dsp:cNvPr id="0" name=""/>
        <dsp:cNvSpPr/>
      </dsp:nvSpPr>
      <dsp:spPr>
        <a:xfrm>
          <a:off x="5517389" y="2472349"/>
          <a:ext cx="848605" cy="91225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24302" y="0"/>
              </a:lnTo>
              <a:lnTo>
                <a:pt x="424302" y="912251"/>
              </a:lnTo>
              <a:lnTo>
                <a:pt x="848605" y="912251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600F27-52BE-4FD6-8F60-A63798A6DB88}">
      <dsp:nvSpPr>
        <dsp:cNvPr id="0" name=""/>
        <dsp:cNvSpPr/>
      </dsp:nvSpPr>
      <dsp:spPr>
        <a:xfrm>
          <a:off x="5517389" y="1560097"/>
          <a:ext cx="848605" cy="912251"/>
        </a:xfrm>
        <a:custGeom>
          <a:avLst/>
          <a:gdLst/>
          <a:ahLst/>
          <a:cxnLst/>
          <a:rect l="0" t="0" r="0" b="0"/>
          <a:pathLst>
            <a:path>
              <a:moveTo>
                <a:pt x="0" y="912251"/>
              </a:moveTo>
              <a:lnTo>
                <a:pt x="424302" y="912251"/>
              </a:lnTo>
              <a:lnTo>
                <a:pt x="424302" y="0"/>
              </a:lnTo>
              <a:lnTo>
                <a:pt x="848605" y="0"/>
              </a:lnTo>
            </a:path>
          </a:pathLst>
        </a:cu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00355F-60A2-4C69-A842-F483FF7DABE9}">
      <dsp:nvSpPr>
        <dsp:cNvPr id="0" name=""/>
        <dsp:cNvSpPr/>
      </dsp:nvSpPr>
      <dsp:spPr>
        <a:xfrm>
          <a:off x="1274359" y="784"/>
          <a:ext cx="4243029" cy="12941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Вертикальное мышление:</a:t>
          </a:r>
          <a:r>
            <a:rPr lang="ru-RU" sz="1900" kern="1200"/>
            <a:t> логичное, последовательное, движется к единственному правильному решению.</a:t>
          </a:r>
          <a:endParaRPr lang="ru-RU" sz="1900" kern="1200" dirty="0"/>
        </a:p>
      </dsp:txBody>
      <dsp:txXfrm>
        <a:off x="1274359" y="784"/>
        <a:ext cx="4243029" cy="1294124"/>
      </dsp:txXfrm>
    </dsp:sp>
    <dsp:sp modelId="{ED77AC23-43EE-4A4C-8E8B-82AE5D5061ED}">
      <dsp:nvSpPr>
        <dsp:cNvPr id="0" name=""/>
        <dsp:cNvSpPr/>
      </dsp:nvSpPr>
      <dsp:spPr>
        <a:xfrm>
          <a:off x="1274359" y="1825287"/>
          <a:ext cx="4243029" cy="12941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Латеральное мышление:</a:t>
          </a:r>
          <a:r>
            <a:rPr lang="ru-RU" sz="1900" kern="1200" dirty="0"/>
            <a:t> нелинейное, разрывает шаблоны, ищет множество подходов, использует </a:t>
          </a:r>
          <a:r>
            <a:rPr lang="ru-RU" sz="1900" b="1" kern="1200" dirty="0"/>
            <a:t>провокацию</a:t>
          </a:r>
          <a:r>
            <a:rPr lang="ru-RU" sz="1900" kern="1200" dirty="0"/>
            <a:t> для выхода за рамки очевидного.</a:t>
          </a:r>
        </a:p>
      </dsp:txBody>
      <dsp:txXfrm>
        <a:off x="1274359" y="1825287"/>
        <a:ext cx="4243029" cy="1294124"/>
      </dsp:txXfrm>
    </dsp:sp>
    <dsp:sp modelId="{43189AA3-67BA-4826-8EBB-36CA50A50EC3}">
      <dsp:nvSpPr>
        <dsp:cNvPr id="0" name=""/>
        <dsp:cNvSpPr/>
      </dsp:nvSpPr>
      <dsp:spPr>
        <a:xfrm>
          <a:off x="6365994" y="913035"/>
          <a:ext cx="4243029" cy="12941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Упражнения тренинга — это </a:t>
          </a:r>
          <a:r>
            <a:rPr lang="ru-RU" sz="1900" b="1" kern="1200" dirty="0"/>
            <a:t>инструменты тренировки латерального мышления. </a:t>
          </a:r>
          <a:endParaRPr lang="ru-RU" sz="1900" kern="1200" dirty="0"/>
        </a:p>
      </dsp:txBody>
      <dsp:txXfrm>
        <a:off x="6365994" y="913035"/>
        <a:ext cx="4243029" cy="1294124"/>
      </dsp:txXfrm>
    </dsp:sp>
    <dsp:sp modelId="{A687D897-F196-40C0-A67A-1F32A07AF256}">
      <dsp:nvSpPr>
        <dsp:cNvPr id="0" name=""/>
        <dsp:cNvSpPr/>
      </dsp:nvSpPr>
      <dsp:spPr>
        <a:xfrm>
          <a:off x="6365994" y="2737538"/>
          <a:ext cx="4243029" cy="12941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Инструмент генерации: методы Артура </a:t>
          </a:r>
          <a:r>
            <a:rPr lang="ru-RU" sz="1900" b="1" kern="1200" dirty="0" err="1"/>
            <a:t>Ванганди</a:t>
          </a:r>
          <a:endParaRPr lang="ru-RU" sz="1900" kern="1200" dirty="0"/>
        </a:p>
      </dsp:txBody>
      <dsp:txXfrm>
        <a:off x="6365994" y="2737538"/>
        <a:ext cx="4243029" cy="12941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A54891-1A78-4EB8-A599-C09E8A95A9F5}">
      <dsp:nvSpPr>
        <dsp:cNvPr id="0" name=""/>
        <dsp:cNvSpPr/>
      </dsp:nvSpPr>
      <dsp:spPr>
        <a:xfrm rot="5400000">
          <a:off x="7132618" y="-3539244"/>
          <a:ext cx="751877" cy="802156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Лаконичное формулирование сути понятия по строгим правилам (тема → 2 прил. → 3 глаг. → фраза → синоним).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Способность к синтезу, выделению главного, образному и структурированному мышлению.</a:t>
          </a:r>
        </a:p>
      </dsp:txBody>
      <dsp:txXfrm rot="-5400000">
        <a:off x="3497775" y="132303"/>
        <a:ext cx="7984860" cy="678469"/>
      </dsp:txXfrm>
    </dsp:sp>
    <dsp:sp modelId="{8F8F2ACF-3049-4F71-AC3F-45916643E0DD}">
      <dsp:nvSpPr>
        <dsp:cNvPr id="0" name=""/>
        <dsp:cNvSpPr/>
      </dsp:nvSpPr>
      <dsp:spPr>
        <a:xfrm>
          <a:off x="108739" y="1614"/>
          <a:ext cx="3389035" cy="9398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Синквейн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	</a:t>
          </a:r>
        </a:p>
      </dsp:txBody>
      <dsp:txXfrm>
        <a:off x="154619" y="47494"/>
        <a:ext cx="3297275" cy="848086"/>
      </dsp:txXfrm>
    </dsp:sp>
    <dsp:sp modelId="{A21E6AE5-C99F-4D88-963D-D831061F1C03}">
      <dsp:nvSpPr>
        <dsp:cNvPr id="0" name=""/>
        <dsp:cNvSpPr/>
      </dsp:nvSpPr>
      <dsp:spPr>
        <a:xfrm rot="5400000">
          <a:off x="7167001" y="-2568185"/>
          <a:ext cx="751877" cy="8053123"/>
        </a:xfrm>
        <a:prstGeom prst="round2SameRect">
          <a:avLst/>
        </a:prstGeom>
        <a:solidFill>
          <a:schemeClr val="accent2">
            <a:tint val="40000"/>
            <a:alpha val="90000"/>
            <a:hueOff val="1005164"/>
            <a:satOff val="-876"/>
            <a:lumOff val="-1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1005164"/>
              <a:satOff val="-876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Продумывание последствий заведомо невероятных событий (например, «исчез спорт»). Работа с провокационными сценариями.	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Гибкость ума, стратегическое воображение, умение работать с гипотезами, выход за рамки очевидного.</a:t>
          </a:r>
        </a:p>
      </dsp:txBody>
      <dsp:txXfrm rot="-5400000">
        <a:off x="3516378" y="1119142"/>
        <a:ext cx="8016419" cy="678469"/>
      </dsp:txXfrm>
    </dsp:sp>
    <dsp:sp modelId="{27E56A12-6CB1-4A4A-AE9F-19A9A28680D1}">
      <dsp:nvSpPr>
        <dsp:cNvPr id="0" name=""/>
        <dsp:cNvSpPr/>
      </dsp:nvSpPr>
      <dsp:spPr>
        <a:xfrm>
          <a:off x="108739" y="988453"/>
          <a:ext cx="3407639" cy="939846"/>
        </a:xfrm>
        <a:prstGeom prst="round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«Все не так»</a:t>
          </a:r>
        </a:p>
      </dsp:txBody>
      <dsp:txXfrm>
        <a:off x="154619" y="1034333"/>
        <a:ext cx="3315879" cy="848086"/>
      </dsp:txXfrm>
    </dsp:sp>
    <dsp:sp modelId="{BBEFCA91-8B04-4796-9D45-DDC1F055D571}">
      <dsp:nvSpPr>
        <dsp:cNvPr id="0" name=""/>
        <dsp:cNvSpPr/>
      </dsp:nvSpPr>
      <dsp:spPr>
        <a:xfrm rot="5400000">
          <a:off x="7210664" y="-1662173"/>
          <a:ext cx="751877" cy="8214777"/>
        </a:xfrm>
        <a:prstGeom prst="round2SameRect">
          <a:avLst/>
        </a:prstGeom>
        <a:solidFill>
          <a:schemeClr val="accent2">
            <a:tint val="40000"/>
            <a:alpha val="90000"/>
            <a:hueOff val="2010328"/>
            <a:satOff val="-1751"/>
            <a:lumOff val="-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010328"/>
              <a:satOff val="-1751"/>
              <a:lumOff val="-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Поиск максимального числа объяснений неочевидной ситуации. Поиск множества альтернатив.	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Широту мышления, отказ от стереотипов, аналитичность, всесторонний взгляд на проблему.</a:t>
          </a:r>
        </a:p>
      </dsp:txBody>
      <dsp:txXfrm rot="-5400000">
        <a:off x="3479214" y="2105981"/>
        <a:ext cx="8178073" cy="678469"/>
      </dsp:txXfrm>
    </dsp:sp>
    <dsp:sp modelId="{AD0990AA-ED4D-453B-BC90-7633C07E7044}">
      <dsp:nvSpPr>
        <dsp:cNvPr id="0" name=""/>
        <dsp:cNvSpPr/>
      </dsp:nvSpPr>
      <dsp:spPr>
        <a:xfrm>
          <a:off x="108739" y="1975292"/>
          <a:ext cx="3370475" cy="939846"/>
        </a:xfrm>
        <a:prstGeom prst="round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«Перечень возможных причин»</a:t>
          </a:r>
        </a:p>
      </dsp:txBody>
      <dsp:txXfrm>
        <a:off x="154619" y="2021172"/>
        <a:ext cx="3278715" cy="848086"/>
      </dsp:txXfrm>
    </dsp:sp>
    <dsp:sp modelId="{A7C5CCED-A6D1-418A-9CE1-73A5ABBAC7AD}">
      <dsp:nvSpPr>
        <dsp:cNvPr id="0" name=""/>
        <dsp:cNvSpPr/>
      </dsp:nvSpPr>
      <dsp:spPr>
        <a:xfrm rot="5400000">
          <a:off x="7286913" y="-621486"/>
          <a:ext cx="751877" cy="8107084"/>
        </a:xfrm>
        <a:prstGeom prst="round2SameRect">
          <a:avLst/>
        </a:prstGeom>
        <a:solidFill>
          <a:schemeClr val="accent2">
            <a:tint val="40000"/>
            <a:alpha val="90000"/>
            <a:hueOff val="3015493"/>
            <a:satOff val="-2627"/>
            <a:lumOff val="-4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3015493"/>
              <a:satOff val="-2627"/>
              <a:lumOff val="-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Командная генерация идей по принципиальному улучшению обычного объекта. Пересмотр исходной концепции.	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Проектное мышление, инновационный подход, навыки мозгового штурма и работы в команде.</a:t>
          </a:r>
        </a:p>
      </dsp:txBody>
      <dsp:txXfrm rot="-5400000">
        <a:off x="3609310" y="3092821"/>
        <a:ext cx="8070380" cy="678469"/>
      </dsp:txXfrm>
    </dsp:sp>
    <dsp:sp modelId="{91D8EEF0-6936-4A1E-B1EE-6A0A46044C83}">
      <dsp:nvSpPr>
        <dsp:cNvPr id="0" name=""/>
        <dsp:cNvSpPr/>
      </dsp:nvSpPr>
      <dsp:spPr>
        <a:xfrm>
          <a:off x="108739" y="2962131"/>
          <a:ext cx="3500570" cy="939846"/>
        </a:xfrm>
        <a:prstGeom prst="round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«Усовершенствование игрушки»	</a:t>
          </a:r>
        </a:p>
      </dsp:txBody>
      <dsp:txXfrm>
        <a:off x="154619" y="3008011"/>
        <a:ext cx="3408810" cy="848086"/>
      </dsp:txXfrm>
    </dsp:sp>
    <dsp:sp modelId="{7AB55CBB-C0FB-468D-9B66-85C6FC7BC8ED}">
      <dsp:nvSpPr>
        <dsp:cNvPr id="0" name=""/>
        <dsp:cNvSpPr/>
      </dsp:nvSpPr>
      <dsp:spPr>
        <a:xfrm rot="5400000">
          <a:off x="7262742" y="439670"/>
          <a:ext cx="751877" cy="7958446"/>
        </a:xfrm>
        <a:prstGeom prst="round2SameRect">
          <a:avLst/>
        </a:prstGeom>
        <a:solidFill>
          <a:schemeClr val="accent2">
            <a:tint val="40000"/>
            <a:alpha val="90000"/>
            <a:hueOff val="4020657"/>
            <a:satOff val="-3502"/>
            <a:lumOff val="-5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4020657"/>
              <a:satOff val="-3502"/>
              <a:lumOff val="-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Чек-лист для модификации идеи через вопросы: Заменить? Скомбинировать? Адаптировать? Модифицировать? Применить иначе? Устранить? Перевернуть?	Конкретный алгоритм для творческого улучшения любого продукта или решения.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Структурирует процесс инновации.</a:t>
          </a:r>
        </a:p>
      </dsp:txBody>
      <dsp:txXfrm rot="-5400000">
        <a:off x="3659458" y="4079658"/>
        <a:ext cx="7921742" cy="678469"/>
      </dsp:txXfrm>
    </dsp:sp>
    <dsp:sp modelId="{DFD97700-8C03-4DD0-B602-A34391DC3269}">
      <dsp:nvSpPr>
        <dsp:cNvPr id="0" name=""/>
        <dsp:cNvSpPr/>
      </dsp:nvSpPr>
      <dsp:spPr>
        <a:xfrm>
          <a:off x="108739" y="3948970"/>
          <a:ext cx="3550718" cy="939846"/>
        </a:xfrm>
        <a:prstGeom prst="round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Техника «SCAMPER» (А.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Ванганди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sp:txBody>
      <dsp:txXfrm>
        <a:off x="154619" y="3994850"/>
        <a:ext cx="3458958" cy="848086"/>
      </dsp:txXfrm>
    </dsp:sp>
    <dsp:sp modelId="{A093034A-4BAC-471D-8FAF-5D1BBD938BC2}">
      <dsp:nvSpPr>
        <dsp:cNvPr id="0" name=""/>
        <dsp:cNvSpPr/>
      </dsp:nvSpPr>
      <dsp:spPr>
        <a:xfrm rot="5400000">
          <a:off x="7302697" y="1373571"/>
          <a:ext cx="751877" cy="8064324"/>
        </a:xfrm>
        <a:prstGeom prst="round2Same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Намеренное введение в анализ проблемы случайного, внешне несвязанного элемента (например, слово «динозавр», «облако»). Поиск неочевидных ассоциаций.	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Ассоциативное и латеральное мышление. Заставляет мозг искать новые паттерны и связи, выходя за рамки привычных ассоциаций</a:t>
          </a:r>
          <a:r>
            <a:rPr lang="ru-RU" sz="1100" kern="1200" dirty="0"/>
            <a:t>.</a:t>
          </a:r>
        </a:p>
      </dsp:txBody>
      <dsp:txXfrm rot="-5400000">
        <a:off x="3646474" y="5066498"/>
        <a:ext cx="8027620" cy="678469"/>
      </dsp:txXfrm>
    </dsp:sp>
    <dsp:sp modelId="{E7D194D4-48D3-4DF6-9143-F881A2ACFF62}">
      <dsp:nvSpPr>
        <dsp:cNvPr id="0" name=""/>
        <dsp:cNvSpPr/>
      </dsp:nvSpPr>
      <dsp:spPr>
        <a:xfrm>
          <a:off x="108739" y="4935809"/>
          <a:ext cx="3537734" cy="939846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Техника «Дикие карты» (А.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Ванганди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sp:txBody>
      <dsp:txXfrm>
        <a:off x="154619" y="4981689"/>
        <a:ext cx="3445974" cy="8480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5B636C-146D-4B16-B13A-D82C2805B1F4}">
      <dsp:nvSpPr>
        <dsp:cNvPr id="0" name=""/>
        <dsp:cNvSpPr/>
      </dsp:nvSpPr>
      <dsp:spPr>
        <a:xfrm>
          <a:off x="52" y="52036"/>
          <a:ext cx="4986380" cy="828919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solidFill>
                <a:schemeClr val="accent2">
                  <a:lumMod val="75000"/>
                </a:schemeClr>
              </a:solidFill>
            </a:rPr>
            <a:t>Подходы к созданию заданий с ИИ для бакалавриата</a:t>
          </a:r>
          <a:endParaRPr lang="ru-RU" sz="23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52" y="52036"/>
        <a:ext cx="4986380" cy="828919"/>
      </dsp:txXfrm>
    </dsp:sp>
    <dsp:sp modelId="{06DA959E-F861-4135-97C8-710A9E9043A9}">
      <dsp:nvSpPr>
        <dsp:cNvPr id="0" name=""/>
        <dsp:cNvSpPr/>
      </dsp:nvSpPr>
      <dsp:spPr>
        <a:xfrm>
          <a:off x="52" y="880955"/>
          <a:ext cx="4986380" cy="192561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just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1" i="0" kern="1200" dirty="0"/>
            <a:t>Цель:</a:t>
          </a:r>
          <a:r>
            <a:rPr lang="ru-RU" sz="2300" b="0" i="0" kern="1200" dirty="0"/>
            <a:t> сформировать базовую ИИ-грамотность, развить критическое мышление и научить использовать ИИ как инструмент для решения стандартных задач.</a:t>
          </a:r>
          <a:endParaRPr lang="ru-RU" sz="2300" kern="1200" dirty="0"/>
        </a:p>
      </dsp:txBody>
      <dsp:txXfrm>
        <a:off x="52" y="880955"/>
        <a:ext cx="4986380" cy="1925617"/>
      </dsp:txXfrm>
    </dsp:sp>
    <dsp:sp modelId="{ECC615DF-5F81-4EF6-8575-8287E06D6B01}">
      <dsp:nvSpPr>
        <dsp:cNvPr id="0" name=""/>
        <dsp:cNvSpPr/>
      </dsp:nvSpPr>
      <dsp:spPr>
        <a:xfrm>
          <a:off x="5684526" y="52036"/>
          <a:ext cx="4986380" cy="828919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63576" tIns="93472" rIns="163576" bIns="9347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b="1" kern="1200" dirty="0">
              <a:solidFill>
                <a:schemeClr val="accent2">
                  <a:lumMod val="75000"/>
                </a:schemeClr>
              </a:solidFill>
            </a:rPr>
            <a:t>Подходы к созданию заданий с ИИ для магистратуры</a:t>
          </a:r>
          <a:endParaRPr lang="ru-RU" sz="23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5684526" y="52036"/>
        <a:ext cx="4986380" cy="828919"/>
      </dsp:txXfrm>
    </dsp:sp>
    <dsp:sp modelId="{FC9F3FE0-4E45-4014-A7BB-880E4A6F7D05}">
      <dsp:nvSpPr>
        <dsp:cNvPr id="0" name=""/>
        <dsp:cNvSpPr/>
      </dsp:nvSpPr>
      <dsp:spPr>
        <a:xfrm>
          <a:off x="5684526" y="880955"/>
          <a:ext cx="4986380" cy="192561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682" tIns="122682" rIns="163576" bIns="184023" numCol="1" spcCol="1270" anchor="t" anchorCtr="0">
          <a:noAutofit/>
        </a:bodyPr>
        <a:lstStyle/>
        <a:p>
          <a:pPr marL="228600" lvl="1" indent="-228600" algn="just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300" b="1" i="0" kern="1200" dirty="0"/>
            <a:t>Цель:</a:t>
          </a:r>
          <a:r>
            <a:rPr lang="ru-RU" sz="2300" b="0" i="0" kern="1200" dirty="0"/>
            <a:t> сформировать компетенции для исследовательской и опытно-конструкторской деятельности, где ИИ выступает как партнер или объект исследования.</a:t>
          </a:r>
          <a:endParaRPr lang="ru-RU" sz="2300" kern="1200" dirty="0"/>
        </a:p>
      </dsp:txBody>
      <dsp:txXfrm>
        <a:off x="5684526" y="880955"/>
        <a:ext cx="4986380" cy="192561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AB26A3-0950-4A1F-9EB4-2ED4DD976DCA}">
      <dsp:nvSpPr>
        <dsp:cNvPr id="0" name=""/>
        <dsp:cNvSpPr/>
      </dsp:nvSpPr>
      <dsp:spPr>
        <a:xfrm>
          <a:off x="0" y="0"/>
          <a:ext cx="116579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273177-CA65-43CD-849B-441FCFAE5696}">
      <dsp:nvSpPr>
        <dsp:cNvPr id="0" name=""/>
        <dsp:cNvSpPr/>
      </dsp:nvSpPr>
      <dsp:spPr>
        <a:xfrm>
          <a:off x="0" y="0"/>
          <a:ext cx="2988659" cy="2467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/>
            <a:t>Частично-поисковый (эвристический) метод</a:t>
          </a:r>
          <a:br>
            <a:rPr lang="ru-RU" sz="2000" kern="1200"/>
          </a:br>
          <a:r>
            <a:rPr lang="ru-RU" sz="2000" kern="1200"/>
            <a:t>Преподаватель не даёт знания в готовом виде, а направляет студентов к самостоятельному открытию через вопросы и задания.</a:t>
          </a:r>
        </a:p>
      </dsp:txBody>
      <dsp:txXfrm>
        <a:off x="0" y="0"/>
        <a:ext cx="2988659" cy="2467946"/>
      </dsp:txXfrm>
    </dsp:sp>
    <dsp:sp modelId="{2E49A950-F3EB-448F-A117-FDB5E31A42E7}">
      <dsp:nvSpPr>
        <dsp:cNvPr id="0" name=""/>
        <dsp:cNvSpPr/>
      </dsp:nvSpPr>
      <dsp:spPr>
        <a:xfrm>
          <a:off x="3151062" y="57360"/>
          <a:ext cx="4168358" cy="1147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Этапы студенческого пути:</a:t>
          </a:r>
          <a:endParaRPr lang="ru-RU" sz="2800" kern="1200"/>
        </a:p>
      </dsp:txBody>
      <dsp:txXfrm>
        <a:off x="3151062" y="57360"/>
        <a:ext cx="4168358" cy="1147209"/>
      </dsp:txXfrm>
    </dsp:sp>
    <dsp:sp modelId="{CDD1A3A0-724E-4E7A-B571-64D998A7A329}">
      <dsp:nvSpPr>
        <dsp:cNvPr id="0" name=""/>
        <dsp:cNvSpPr/>
      </dsp:nvSpPr>
      <dsp:spPr>
        <a:xfrm>
          <a:off x="7481824" y="57360"/>
          <a:ext cx="4168358" cy="22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Постановка проблемы</a:t>
          </a:r>
        </a:p>
      </dsp:txBody>
      <dsp:txXfrm>
        <a:off x="7481824" y="57360"/>
        <a:ext cx="4168358" cy="229385"/>
      </dsp:txXfrm>
    </dsp:sp>
    <dsp:sp modelId="{BD110C82-7A99-401E-A4E9-83AD6701F46A}">
      <dsp:nvSpPr>
        <dsp:cNvPr id="0" name=""/>
        <dsp:cNvSpPr/>
      </dsp:nvSpPr>
      <dsp:spPr>
        <a:xfrm>
          <a:off x="7319421" y="286746"/>
          <a:ext cx="416835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D53BB3-B3A9-4E36-A364-5B90F3B12A7B}">
      <dsp:nvSpPr>
        <dsp:cNvPr id="0" name=""/>
        <dsp:cNvSpPr/>
      </dsp:nvSpPr>
      <dsp:spPr>
        <a:xfrm>
          <a:off x="7481824" y="286746"/>
          <a:ext cx="4168358" cy="22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Выдвижение гипотез</a:t>
          </a:r>
        </a:p>
      </dsp:txBody>
      <dsp:txXfrm>
        <a:off x="7481824" y="286746"/>
        <a:ext cx="4168358" cy="229385"/>
      </dsp:txXfrm>
    </dsp:sp>
    <dsp:sp modelId="{1808A48B-606E-40D5-87A3-BA0571FFEBCF}">
      <dsp:nvSpPr>
        <dsp:cNvPr id="0" name=""/>
        <dsp:cNvSpPr/>
      </dsp:nvSpPr>
      <dsp:spPr>
        <a:xfrm>
          <a:off x="7319421" y="516132"/>
          <a:ext cx="416835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6205C2-568F-484C-AC9D-0772D1F735F7}">
      <dsp:nvSpPr>
        <dsp:cNvPr id="0" name=""/>
        <dsp:cNvSpPr/>
      </dsp:nvSpPr>
      <dsp:spPr>
        <a:xfrm>
          <a:off x="7481824" y="516132"/>
          <a:ext cx="4168358" cy="22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Сбор информации</a:t>
          </a:r>
        </a:p>
      </dsp:txBody>
      <dsp:txXfrm>
        <a:off x="7481824" y="516132"/>
        <a:ext cx="4168358" cy="229385"/>
      </dsp:txXfrm>
    </dsp:sp>
    <dsp:sp modelId="{DD38F9D2-4CF2-41E0-B13D-293B0CC5F029}">
      <dsp:nvSpPr>
        <dsp:cNvPr id="0" name=""/>
        <dsp:cNvSpPr/>
      </dsp:nvSpPr>
      <dsp:spPr>
        <a:xfrm>
          <a:off x="7319421" y="745518"/>
          <a:ext cx="416835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E40423-9BB5-4344-89F9-8B1AC72825D0}">
      <dsp:nvSpPr>
        <dsp:cNvPr id="0" name=""/>
        <dsp:cNvSpPr/>
      </dsp:nvSpPr>
      <dsp:spPr>
        <a:xfrm>
          <a:off x="7481824" y="745518"/>
          <a:ext cx="4168358" cy="22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Анализ данных</a:t>
          </a:r>
        </a:p>
      </dsp:txBody>
      <dsp:txXfrm>
        <a:off x="7481824" y="745518"/>
        <a:ext cx="4168358" cy="229385"/>
      </dsp:txXfrm>
    </dsp:sp>
    <dsp:sp modelId="{BF994C9D-48BA-41A9-8227-CCDDB5BA5732}">
      <dsp:nvSpPr>
        <dsp:cNvPr id="0" name=""/>
        <dsp:cNvSpPr/>
      </dsp:nvSpPr>
      <dsp:spPr>
        <a:xfrm>
          <a:off x="7319421" y="974904"/>
          <a:ext cx="416835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BD036-C676-4FCB-819B-059E990D1ABB}">
      <dsp:nvSpPr>
        <dsp:cNvPr id="0" name=""/>
        <dsp:cNvSpPr/>
      </dsp:nvSpPr>
      <dsp:spPr>
        <a:xfrm>
          <a:off x="7481824" y="974904"/>
          <a:ext cx="4168358" cy="229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Формулировка выводов</a:t>
          </a:r>
        </a:p>
      </dsp:txBody>
      <dsp:txXfrm>
        <a:off x="7481824" y="974904"/>
        <a:ext cx="4168358" cy="229385"/>
      </dsp:txXfrm>
    </dsp:sp>
    <dsp:sp modelId="{624E2414-C1C9-4A5C-89B3-52C0EFA8843A}">
      <dsp:nvSpPr>
        <dsp:cNvPr id="0" name=""/>
        <dsp:cNvSpPr/>
      </dsp:nvSpPr>
      <dsp:spPr>
        <a:xfrm>
          <a:off x="2988659" y="1204570"/>
          <a:ext cx="86615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D5598C-78B8-4DDA-830C-14DA2DA8DE99}">
      <dsp:nvSpPr>
        <dsp:cNvPr id="0" name=""/>
        <dsp:cNvSpPr/>
      </dsp:nvSpPr>
      <dsp:spPr>
        <a:xfrm>
          <a:off x="3151062" y="1261930"/>
          <a:ext cx="4168358" cy="1147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Что развивает:</a:t>
          </a:r>
          <a:endParaRPr lang="ru-RU" sz="2800" kern="1200"/>
        </a:p>
      </dsp:txBody>
      <dsp:txXfrm>
        <a:off x="3151062" y="1261930"/>
        <a:ext cx="4168358" cy="1147209"/>
      </dsp:txXfrm>
    </dsp:sp>
    <dsp:sp modelId="{F450CB81-0D0F-4A36-8FB4-7020F1565329}">
      <dsp:nvSpPr>
        <dsp:cNvPr id="0" name=""/>
        <dsp:cNvSpPr/>
      </dsp:nvSpPr>
      <dsp:spPr>
        <a:xfrm>
          <a:off x="7481824" y="1261930"/>
          <a:ext cx="4168358" cy="38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Логическое мышление</a:t>
          </a:r>
        </a:p>
      </dsp:txBody>
      <dsp:txXfrm>
        <a:off x="7481824" y="1261930"/>
        <a:ext cx="4168358" cy="382029"/>
      </dsp:txXfrm>
    </dsp:sp>
    <dsp:sp modelId="{F5A10436-1FAD-43E6-8849-A86BD75FD9B4}">
      <dsp:nvSpPr>
        <dsp:cNvPr id="0" name=""/>
        <dsp:cNvSpPr/>
      </dsp:nvSpPr>
      <dsp:spPr>
        <a:xfrm>
          <a:off x="7319421" y="1643960"/>
          <a:ext cx="416835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AF1894-2826-44CE-893F-87AE7ADDB62B}">
      <dsp:nvSpPr>
        <dsp:cNvPr id="0" name=""/>
        <dsp:cNvSpPr/>
      </dsp:nvSpPr>
      <dsp:spPr>
        <a:xfrm>
          <a:off x="7481824" y="1643960"/>
          <a:ext cx="4168358" cy="38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Критическое мышление</a:t>
          </a:r>
        </a:p>
      </dsp:txBody>
      <dsp:txXfrm>
        <a:off x="7481824" y="1643960"/>
        <a:ext cx="4168358" cy="382029"/>
      </dsp:txXfrm>
    </dsp:sp>
    <dsp:sp modelId="{95B028D6-2503-48A4-A541-10C0032DF526}">
      <dsp:nvSpPr>
        <dsp:cNvPr id="0" name=""/>
        <dsp:cNvSpPr/>
      </dsp:nvSpPr>
      <dsp:spPr>
        <a:xfrm>
          <a:off x="7319421" y="2025990"/>
          <a:ext cx="416835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B2F11A-EECB-47DF-A362-066F00FB1361}">
      <dsp:nvSpPr>
        <dsp:cNvPr id="0" name=""/>
        <dsp:cNvSpPr/>
      </dsp:nvSpPr>
      <dsp:spPr>
        <a:xfrm>
          <a:off x="7481824" y="2025990"/>
          <a:ext cx="4168358" cy="38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Умение работать в условиях неопределённости</a:t>
          </a:r>
        </a:p>
      </dsp:txBody>
      <dsp:txXfrm>
        <a:off x="7481824" y="2025990"/>
        <a:ext cx="4168358" cy="382029"/>
      </dsp:txXfrm>
    </dsp:sp>
    <dsp:sp modelId="{1811074F-FED9-4DA8-A6DA-9CACBE684C05}">
      <dsp:nvSpPr>
        <dsp:cNvPr id="0" name=""/>
        <dsp:cNvSpPr/>
      </dsp:nvSpPr>
      <dsp:spPr>
        <a:xfrm>
          <a:off x="2988659" y="2409140"/>
          <a:ext cx="86615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822B54-6C44-499E-8DFC-6B05603FCCE0}">
      <dsp:nvSpPr>
        <dsp:cNvPr id="0" name=""/>
        <dsp:cNvSpPr/>
      </dsp:nvSpPr>
      <dsp:spPr>
        <a:xfrm>
          <a:off x="0" y="2467946"/>
          <a:ext cx="1165799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E7B917-918E-458F-93C6-E6669D2E79B2}">
      <dsp:nvSpPr>
        <dsp:cNvPr id="0" name=""/>
        <dsp:cNvSpPr/>
      </dsp:nvSpPr>
      <dsp:spPr>
        <a:xfrm>
          <a:off x="0" y="2467946"/>
          <a:ext cx="2627673" cy="24679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Проблемный метод</a:t>
          </a:r>
          <a:br>
            <a:rPr lang="ru-RU" sz="2000" kern="1200" dirty="0"/>
          </a:br>
          <a:r>
            <a:rPr lang="ru-RU" sz="2000" kern="1200" dirty="0"/>
            <a:t>Обучение строится вокруг реальной сложной ситуации, не имеющей единственного правильного решения.</a:t>
          </a:r>
          <a:br>
            <a:rPr lang="ru-RU" sz="2000" kern="1200" dirty="0"/>
          </a:br>
          <a:endParaRPr lang="ru-RU" sz="2000" kern="1200" dirty="0"/>
        </a:p>
      </dsp:txBody>
      <dsp:txXfrm>
        <a:off x="0" y="2467946"/>
        <a:ext cx="2627673" cy="2467946"/>
      </dsp:txXfrm>
    </dsp:sp>
    <dsp:sp modelId="{5E658551-1455-4E38-9459-BC7A3F990DC8}">
      <dsp:nvSpPr>
        <dsp:cNvPr id="0" name=""/>
        <dsp:cNvSpPr/>
      </dsp:nvSpPr>
      <dsp:spPr>
        <a:xfrm>
          <a:off x="2776415" y="2525307"/>
          <a:ext cx="8872773" cy="1147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Студенты анализируют, выявляют причины, взвешивают варианты и аргументируют свою позицию.</a:t>
          </a:r>
        </a:p>
      </dsp:txBody>
      <dsp:txXfrm>
        <a:off x="2776415" y="2525307"/>
        <a:ext cx="8872773" cy="1147209"/>
      </dsp:txXfrm>
    </dsp:sp>
    <dsp:sp modelId="{EAA97FF0-3D00-4AD5-AAD2-DFAD69E99550}">
      <dsp:nvSpPr>
        <dsp:cNvPr id="0" name=""/>
        <dsp:cNvSpPr/>
      </dsp:nvSpPr>
      <dsp:spPr>
        <a:xfrm>
          <a:off x="2627673" y="3672517"/>
          <a:ext cx="79328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BEC913-CD08-4A0B-A140-4DB42DCC3447}">
      <dsp:nvSpPr>
        <dsp:cNvPr id="0" name=""/>
        <dsp:cNvSpPr/>
      </dsp:nvSpPr>
      <dsp:spPr>
        <a:xfrm>
          <a:off x="2776415" y="3729877"/>
          <a:ext cx="3817708" cy="1147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Что развивает:</a:t>
          </a:r>
          <a:endParaRPr lang="ru-RU" sz="2800" kern="1200" dirty="0"/>
        </a:p>
      </dsp:txBody>
      <dsp:txXfrm>
        <a:off x="2776415" y="3729877"/>
        <a:ext cx="3817708" cy="1147209"/>
      </dsp:txXfrm>
    </dsp:sp>
    <dsp:sp modelId="{E3A0D152-9576-4C7A-A3E6-EC21C39EBA5A}">
      <dsp:nvSpPr>
        <dsp:cNvPr id="0" name=""/>
        <dsp:cNvSpPr/>
      </dsp:nvSpPr>
      <dsp:spPr>
        <a:xfrm>
          <a:off x="6742865" y="3729877"/>
          <a:ext cx="3817708" cy="38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Аналитические способности</a:t>
          </a:r>
        </a:p>
      </dsp:txBody>
      <dsp:txXfrm>
        <a:off x="6742865" y="3729877"/>
        <a:ext cx="3817708" cy="382029"/>
      </dsp:txXfrm>
    </dsp:sp>
    <dsp:sp modelId="{10ACD101-A6D8-4E0A-A073-175DE3B60E6A}">
      <dsp:nvSpPr>
        <dsp:cNvPr id="0" name=""/>
        <dsp:cNvSpPr/>
      </dsp:nvSpPr>
      <dsp:spPr>
        <a:xfrm>
          <a:off x="6594123" y="4111907"/>
          <a:ext cx="381770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2FD6B-9FD8-45D4-81DB-DC7D2A71A4F1}">
      <dsp:nvSpPr>
        <dsp:cNvPr id="0" name=""/>
        <dsp:cNvSpPr/>
      </dsp:nvSpPr>
      <dsp:spPr>
        <a:xfrm>
          <a:off x="6742865" y="4111907"/>
          <a:ext cx="3817708" cy="38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Умение работать с противоречиями</a:t>
          </a:r>
        </a:p>
      </dsp:txBody>
      <dsp:txXfrm>
        <a:off x="6742865" y="4111907"/>
        <a:ext cx="3817708" cy="382029"/>
      </dsp:txXfrm>
    </dsp:sp>
    <dsp:sp modelId="{8D8A7FE0-7527-414C-8876-67DA241E3949}">
      <dsp:nvSpPr>
        <dsp:cNvPr id="0" name=""/>
        <dsp:cNvSpPr/>
      </dsp:nvSpPr>
      <dsp:spPr>
        <a:xfrm>
          <a:off x="6594123" y="4493937"/>
          <a:ext cx="381770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352889-4226-418E-9231-1623918C7A7D}">
      <dsp:nvSpPr>
        <dsp:cNvPr id="0" name=""/>
        <dsp:cNvSpPr/>
      </dsp:nvSpPr>
      <dsp:spPr>
        <a:xfrm>
          <a:off x="6742865" y="4493937"/>
          <a:ext cx="3817708" cy="3820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/>
            <a:t>Принятие решений в условиях неполной информации</a:t>
          </a:r>
        </a:p>
      </dsp:txBody>
      <dsp:txXfrm>
        <a:off x="6742865" y="4493937"/>
        <a:ext cx="3817708" cy="382029"/>
      </dsp:txXfrm>
    </dsp:sp>
    <dsp:sp modelId="{F391580A-2D45-42E4-9A46-3B6F092E2E91}">
      <dsp:nvSpPr>
        <dsp:cNvPr id="0" name=""/>
        <dsp:cNvSpPr/>
      </dsp:nvSpPr>
      <dsp:spPr>
        <a:xfrm>
          <a:off x="2627673" y="4877087"/>
          <a:ext cx="793289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66B12C-756F-42FB-A0B2-AE3D7F461563}">
      <dsp:nvSpPr>
        <dsp:cNvPr id="0" name=""/>
        <dsp:cNvSpPr/>
      </dsp:nvSpPr>
      <dsp:spPr>
        <a:xfrm>
          <a:off x="0" y="77488"/>
          <a:ext cx="11692458" cy="1113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Саморефлексия:</a:t>
          </a:r>
          <a:r>
            <a:rPr lang="ru-RU" sz="2800" kern="1200"/>
            <a:t> ИИ-дневник мышления (ChatGPT фиксирует этапы решения задачи).</a:t>
          </a:r>
        </a:p>
      </dsp:txBody>
      <dsp:txXfrm>
        <a:off x="54373" y="131861"/>
        <a:ext cx="11583712" cy="1005094"/>
      </dsp:txXfrm>
    </dsp:sp>
    <dsp:sp modelId="{B21955B1-C1D7-4AB2-A986-0EAE1C0DEB56}">
      <dsp:nvSpPr>
        <dsp:cNvPr id="0" name=""/>
        <dsp:cNvSpPr/>
      </dsp:nvSpPr>
      <dsp:spPr>
        <a:xfrm>
          <a:off x="0" y="1271968"/>
          <a:ext cx="11692458" cy="111384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Планирование:</a:t>
          </a:r>
          <a:r>
            <a:rPr lang="ru-RU" sz="2800" kern="1200"/>
            <a:t> ИИ помогает составить интеллектуальную карту проекта.</a:t>
          </a:r>
        </a:p>
      </dsp:txBody>
      <dsp:txXfrm>
        <a:off x="54373" y="1326341"/>
        <a:ext cx="11583712" cy="1005094"/>
      </dsp:txXfrm>
    </dsp:sp>
    <dsp:sp modelId="{0FC0E9B8-E7A7-483F-AC89-482BA549CE24}">
      <dsp:nvSpPr>
        <dsp:cNvPr id="0" name=""/>
        <dsp:cNvSpPr/>
      </dsp:nvSpPr>
      <dsp:spPr>
        <a:xfrm>
          <a:off x="0" y="2466448"/>
          <a:ext cx="11692458" cy="11138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/>
            <a:t>Контроль:</a:t>
          </a:r>
          <a:r>
            <a:rPr lang="ru-RU" sz="2800" kern="1200" dirty="0"/>
            <a:t> ИИ помощник в проверке гипотез и верификации данных.</a:t>
          </a:r>
        </a:p>
      </dsp:txBody>
      <dsp:txXfrm>
        <a:off x="54373" y="2520821"/>
        <a:ext cx="11583712" cy="1005094"/>
      </dsp:txXfrm>
    </dsp:sp>
    <dsp:sp modelId="{435722E8-266F-49DB-BCD2-F6FD09B42CB1}">
      <dsp:nvSpPr>
        <dsp:cNvPr id="0" name=""/>
        <dsp:cNvSpPr/>
      </dsp:nvSpPr>
      <dsp:spPr>
        <a:xfrm>
          <a:off x="0" y="3660928"/>
          <a:ext cx="11692458" cy="1113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/>
            <a:t>Коррекция:</a:t>
          </a:r>
          <a:r>
            <a:rPr lang="ru-RU" sz="2800" kern="1200"/>
            <a:t> ИИ предлагает альтернативные пути при тупике.</a:t>
          </a:r>
        </a:p>
      </dsp:txBody>
      <dsp:txXfrm>
        <a:off x="54373" y="3715301"/>
        <a:ext cx="11583712" cy="10050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0117F9-C158-4A4B-83BF-165CB231D90D}">
      <dsp:nvSpPr>
        <dsp:cNvPr id="0" name=""/>
        <dsp:cNvSpPr/>
      </dsp:nvSpPr>
      <dsp:spPr>
        <a:xfrm>
          <a:off x="1500806" y="249"/>
          <a:ext cx="3598410" cy="89960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Традиционный подход</a:t>
          </a:r>
        </a:p>
      </dsp:txBody>
      <dsp:txXfrm>
        <a:off x="1527154" y="26597"/>
        <a:ext cx="3545714" cy="846906"/>
      </dsp:txXfrm>
    </dsp:sp>
    <dsp:sp modelId="{657D02BA-BBE7-4D77-AFF6-2D7A58CEF648}">
      <dsp:nvSpPr>
        <dsp:cNvPr id="0" name=""/>
        <dsp:cNvSpPr/>
      </dsp:nvSpPr>
      <dsp:spPr>
        <a:xfrm rot="5400000">
          <a:off x="3221297" y="978567"/>
          <a:ext cx="157430" cy="157430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E251B1-B372-40EE-A5F4-F5CE418462D9}">
      <dsp:nvSpPr>
        <dsp:cNvPr id="0" name=""/>
        <dsp:cNvSpPr/>
      </dsp:nvSpPr>
      <dsp:spPr>
        <a:xfrm>
          <a:off x="1500806" y="1214713"/>
          <a:ext cx="3598410" cy="89960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Факты, формулы, теории</a:t>
          </a:r>
        </a:p>
      </dsp:txBody>
      <dsp:txXfrm>
        <a:off x="1527154" y="1241061"/>
        <a:ext cx="3545714" cy="846906"/>
      </dsp:txXfrm>
    </dsp:sp>
    <dsp:sp modelId="{734648F1-3BA6-459D-8F13-60AB41705CA9}">
      <dsp:nvSpPr>
        <dsp:cNvPr id="0" name=""/>
        <dsp:cNvSpPr/>
      </dsp:nvSpPr>
      <dsp:spPr>
        <a:xfrm rot="5400000">
          <a:off x="3221297" y="2193031"/>
          <a:ext cx="157430" cy="157430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64BCF4-9E22-44B7-9528-68ED2AD21E66}">
      <dsp:nvSpPr>
        <dsp:cNvPr id="0" name=""/>
        <dsp:cNvSpPr/>
      </dsp:nvSpPr>
      <dsp:spPr>
        <a:xfrm>
          <a:off x="1500806" y="2429176"/>
          <a:ext cx="3598410" cy="89960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2143371"/>
            <a:satOff val="-2759"/>
            <a:lumOff val="-21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2143371"/>
              <a:satOff val="-2759"/>
              <a:lumOff val="-21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Решение типовых задач</a:t>
          </a:r>
        </a:p>
      </dsp:txBody>
      <dsp:txXfrm>
        <a:off x="1527154" y="2455524"/>
        <a:ext cx="3545714" cy="846906"/>
      </dsp:txXfrm>
    </dsp:sp>
    <dsp:sp modelId="{B3158F90-4E1D-428D-BCF2-9EF9EED0290E}">
      <dsp:nvSpPr>
        <dsp:cNvPr id="0" name=""/>
        <dsp:cNvSpPr/>
      </dsp:nvSpPr>
      <dsp:spPr>
        <a:xfrm rot="5400000">
          <a:off x="3221297" y="3407494"/>
          <a:ext cx="157430" cy="157430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1B316-988F-472D-89BA-C52E7DDC3389}">
      <dsp:nvSpPr>
        <dsp:cNvPr id="0" name=""/>
        <dsp:cNvSpPr/>
      </dsp:nvSpPr>
      <dsp:spPr>
        <a:xfrm>
          <a:off x="1500806" y="3643640"/>
          <a:ext cx="3598410" cy="89960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4286742"/>
            <a:satOff val="-5517"/>
            <a:lumOff val="-43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4286742"/>
              <a:satOff val="-5517"/>
              <a:lumOff val="-4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Индивидуальная работа</a:t>
          </a:r>
        </a:p>
      </dsp:txBody>
      <dsp:txXfrm>
        <a:off x="1527154" y="3669988"/>
        <a:ext cx="3545714" cy="846906"/>
      </dsp:txXfrm>
    </dsp:sp>
    <dsp:sp modelId="{DCC4D75F-9B44-4BE9-81E3-9EE32FEB5AE4}">
      <dsp:nvSpPr>
        <dsp:cNvPr id="0" name=""/>
        <dsp:cNvSpPr/>
      </dsp:nvSpPr>
      <dsp:spPr>
        <a:xfrm>
          <a:off x="5602995" y="249"/>
          <a:ext cx="3598410" cy="899602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Новый подход с ИИ</a:t>
          </a:r>
        </a:p>
      </dsp:txBody>
      <dsp:txXfrm>
        <a:off x="5629343" y="26597"/>
        <a:ext cx="3545714" cy="846906"/>
      </dsp:txXfrm>
    </dsp:sp>
    <dsp:sp modelId="{F4305ACE-C61C-4789-88B6-41F3C79174C5}">
      <dsp:nvSpPr>
        <dsp:cNvPr id="0" name=""/>
        <dsp:cNvSpPr/>
      </dsp:nvSpPr>
      <dsp:spPr>
        <a:xfrm rot="5400000">
          <a:off x="7323485" y="978567"/>
          <a:ext cx="157430" cy="157430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36BF17-2DB1-4818-94B0-7ABFC96209CA}">
      <dsp:nvSpPr>
        <dsp:cNvPr id="0" name=""/>
        <dsp:cNvSpPr/>
      </dsp:nvSpPr>
      <dsp:spPr>
        <a:xfrm>
          <a:off x="5602995" y="1214713"/>
          <a:ext cx="3598410" cy="89960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6430112"/>
            <a:satOff val="-8276"/>
            <a:lumOff val="-64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6430112"/>
              <a:satOff val="-8276"/>
              <a:lumOff val="-64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Умение запросить, проверить и интерпретировать данные</a:t>
          </a:r>
        </a:p>
      </dsp:txBody>
      <dsp:txXfrm>
        <a:off x="5629343" y="1241061"/>
        <a:ext cx="3545714" cy="846906"/>
      </dsp:txXfrm>
    </dsp:sp>
    <dsp:sp modelId="{BF5EECD4-7917-4A4B-9ED3-E391F73AD584}">
      <dsp:nvSpPr>
        <dsp:cNvPr id="0" name=""/>
        <dsp:cNvSpPr/>
      </dsp:nvSpPr>
      <dsp:spPr>
        <a:xfrm rot="5400000">
          <a:off x="7323485" y="2193031"/>
          <a:ext cx="157430" cy="157430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032FB1-AA6B-40D2-A015-A70471E10F9A}">
      <dsp:nvSpPr>
        <dsp:cNvPr id="0" name=""/>
        <dsp:cNvSpPr/>
      </dsp:nvSpPr>
      <dsp:spPr>
        <a:xfrm>
          <a:off x="5602995" y="2429176"/>
          <a:ext cx="3598410" cy="89960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8573483"/>
            <a:satOff val="-11034"/>
            <a:lumOff val="-86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8573483"/>
              <a:satOff val="-11034"/>
              <a:lumOff val="-8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Постановка задачи для ИИ + анализ результатов</a:t>
          </a:r>
        </a:p>
      </dsp:txBody>
      <dsp:txXfrm>
        <a:off x="5629343" y="2455524"/>
        <a:ext cx="3545714" cy="846906"/>
      </dsp:txXfrm>
    </dsp:sp>
    <dsp:sp modelId="{2F653913-DE50-4EA2-9615-0658B84213D8}">
      <dsp:nvSpPr>
        <dsp:cNvPr id="0" name=""/>
        <dsp:cNvSpPr/>
      </dsp:nvSpPr>
      <dsp:spPr>
        <a:xfrm rot="5400000">
          <a:off x="7323485" y="3407494"/>
          <a:ext cx="157430" cy="157430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02F45F-43BE-4752-9AB2-8C74A541F190}">
      <dsp:nvSpPr>
        <dsp:cNvPr id="0" name=""/>
        <dsp:cNvSpPr/>
      </dsp:nvSpPr>
      <dsp:spPr>
        <a:xfrm>
          <a:off x="5602995" y="3643640"/>
          <a:ext cx="3598410" cy="89960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Коллаборация с ИИ + критическая верификации</a:t>
          </a:r>
        </a:p>
      </dsp:txBody>
      <dsp:txXfrm>
        <a:off x="5629343" y="3669988"/>
        <a:ext cx="3545714" cy="8469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887BA2-BEA4-4C09-909C-90553481B007}">
      <dsp:nvSpPr>
        <dsp:cNvPr id="0" name=""/>
        <dsp:cNvSpPr/>
      </dsp:nvSpPr>
      <dsp:spPr>
        <a:xfrm>
          <a:off x="10010" y="729950"/>
          <a:ext cx="2992113" cy="179526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/>
            <a:t>Вводный блок: </a:t>
          </a:r>
          <a:r>
            <a:rPr lang="ru-RU" sz="2100" kern="1200" dirty="0"/>
            <a:t>обзор инструментов ИИ</a:t>
          </a:r>
        </a:p>
      </dsp:txBody>
      <dsp:txXfrm>
        <a:off x="62592" y="782532"/>
        <a:ext cx="2886949" cy="1690103"/>
      </dsp:txXfrm>
    </dsp:sp>
    <dsp:sp modelId="{9D0E9CB9-E2F3-4563-835E-791BE936C12E}">
      <dsp:nvSpPr>
        <dsp:cNvPr id="0" name=""/>
        <dsp:cNvSpPr/>
      </dsp:nvSpPr>
      <dsp:spPr>
        <a:xfrm>
          <a:off x="3301335" y="1256561"/>
          <a:ext cx="634327" cy="7420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>
        <a:off x="3301335" y="1404970"/>
        <a:ext cx="444029" cy="445226"/>
      </dsp:txXfrm>
    </dsp:sp>
    <dsp:sp modelId="{D2F350A7-D82B-4997-A118-C1A24083D580}">
      <dsp:nvSpPr>
        <dsp:cNvPr id="0" name=""/>
        <dsp:cNvSpPr/>
      </dsp:nvSpPr>
      <dsp:spPr>
        <a:xfrm>
          <a:off x="4198968" y="729950"/>
          <a:ext cx="2992113" cy="179526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/>
            <a:t>Индивидуальное задание :</a:t>
          </a:r>
          <a:r>
            <a:rPr lang="ru-RU" sz="2100" kern="1200" dirty="0"/>
            <a:t> тестирование ИИ в рамках исследовательской деятельности</a:t>
          </a:r>
        </a:p>
      </dsp:txBody>
      <dsp:txXfrm>
        <a:off x="4251550" y="782532"/>
        <a:ext cx="2886949" cy="1690103"/>
      </dsp:txXfrm>
    </dsp:sp>
    <dsp:sp modelId="{D2546104-137A-4F3B-9576-93CCAEC83BC3}">
      <dsp:nvSpPr>
        <dsp:cNvPr id="0" name=""/>
        <dsp:cNvSpPr/>
      </dsp:nvSpPr>
      <dsp:spPr>
        <a:xfrm>
          <a:off x="7490293" y="1256561"/>
          <a:ext cx="634327" cy="7420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/>
        </a:p>
      </dsp:txBody>
      <dsp:txXfrm>
        <a:off x="7490293" y="1404970"/>
        <a:ext cx="444029" cy="445226"/>
      </dsp:txXfrm>
    </dsp:sp>
    <dsp:sp modelId="{CF2BD4C3-4205-4157-AD90-60C6E40C1223}">
      <dsp:nvSpPr>
        <dsp:cNvPr id="0" name=""/>
        <dsp:cNvSpPr/>
      </dsp:nvSpPr>
      <dsp:spPr>
        <a:xfrm>
          <a:off x="8387927" y="729950"/>
          <a:ext cx="2992113" cy="179526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Групповое обсуждение</a:t>
          </a:r>
        </a:p>
      </dsp:txBody>
      <dsp:txXfrm>
        <a:off x="8440509" y="782532"/>
        <a:ext cx="2886949" cy="169010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B87A5-0810-46F8-B041-D5B25F089A1B}">
      <dsp:nvSpPr>
        <dsp:cNvPr id="0" name=""/>
        <dsp:cNvSpPr/>
      </dsp:nvSpPr>
      <dsp:spPr>
        <a:xfrm>
          <a:off x="4572663" y="2591671"/>
          <a:ext cx="2471964" cy="24719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Новая образовательная экосистема</a:t>
          </a:r>
          <a:endParaRPr lang="ru-RU" sz="1800" kern="1200" dirty="0"/>
        </a:p>
      </dsp:txBody>
      <dsp:txXfrm>
        <a:off x="4934674" y="2953682"/>
        <a:ext cx="1747942" cy="1747942"/>
      </dsp:txXfrm>
    </dsp:sp>
    <dsp:sp modelId="{4C9F26D1-0ECA-4D44-9768-1D7EACEBA120}">
      <dsp:nvSpPr>
        <dsp:cNvPr id="0" name=""/>
        <dsp:cNvSpPr/>
      </dsp:nvSpPr>
      <dsp:spPr>
        <a:xfrm rot="11700000">
          <a:off x="2699423" y="2889218"/>
          <a:ext cx="1843138" cy="704509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620E76-A4E4-49E3-9102-D25AD67C4E46}">
      <dsp:nvSpPr>
        <dsp:cNvPr id="0" name=""/>
        <dsp:cNvSpPr/>
      </dsp:nvSpPr>
      <dsp:spPr>
        <a:xfrm>
          <a:off x="1556642" y="2063607"/>
          <a:ext cx="2348366" cy="18786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i="0" kern="1200" dirty="0"/>
            <a:t>Формирование базы (без ИИ):</a:t>
          </a:r>
          <a:r>
            <a:rPr lang="ru-RU" sz="1500" b="0" i="0" kern="1200" dirty="0"/>
            <a:t> развитие внутреннего инструментария через </a:t>
          </a:r>
          <a:r>
            <a:rPr lang="ru-RU" sz="1500" b="1" i="0" kern="1200" dirty="0"/>
            <a:t>тренинги креативности и латерального мышления</a:t>
          </a:r>
          <a:endParaRPr lang="ru-RU" sz="1500" kern="1200" dirty="0"/>
        </a:p>
      </dsp:txBody>
      <dsp:txXfrm>
        <a:off x="1611667" y="2118632"/>
        <a:ext cx="2238316" cy="1768642"/>
      </dsp:txXfrm>
    </dsp:sp>
    <dsp:sp modelId="{975197A9-4CFA-41F5-B034-3871A5C0959A}">
      <dsp:nvSpPr>
        <dsp:cNvPr id="0" name=""/>
        <dsp:cNvSpPr/>
      </dsp:nvSpPr>
      <dsp:spPr>
        <a:xfrm rot="14700000">
          <a:off x="3929919" y="1422770"/>
          <a:ext cx="1843138" cy="70450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410E67-DDCC-4F6A-A97B-418AFAC53AD3}">
      <dsp:nvSpPr>
        <dsp:cNvPr id="0" name=""/>
        <dsp:cNvSpPr/>
      </dsp:nvSpPr>
      <dsp:spPr>
        <a:xfrm>
          <a:off x="3287834" y="453"/>
          <a:ext cx="2348366" cy="187869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Не «ИИ вместо нас», а «ИИ вместе с нами»</a:t>
          </a:r>
          <a:br>
            <a:rPr lang="ru-RU" sz="1500" b="1" kern="1200" dirty="0"/>
          </a:br>
          <a:endParaRPr lang="ru-RU" sz="1500" kern="1200" dirty="0"/>
        </a:p>
      </dsp:txBody>
      <dsp:txXfrm>
        <a:off x="3342859" y="55478"/>
        <a:ext cx="2238316" cy="1768642"/>
      </dsp:txXfrm>
    </dsp:sp>
    <dsp:sp modelId="{583D174E-4FF3-4200-AD69-7D789FD5E05B}">
      <dsp:nvSpPr>
        <dsp:cNvPr id="0" name=""/>
        <dsp:cNvSpPr/>
      </dsp:nvSpPr>
      <dsp:spPr>
        <a:xfrm rot="17700000">
          <a:off x="5844232" y="1422770"/>
          <a:ext cx="1843138" cy="704509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D65DD0-956F-4F40-B845-C80EC59B6555}">
      <dsp:nvSpPr>
        <dsp:cNvPr id="0" name=""/>
        <dsp:cNvSpPr/>
      </dsp:nvSpPr>
      <dsp:spPr>
        <a:xfrm>
          <a:off x="5981090" y="453"/>
          <a:ext cx="2348366" cy="187869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 dirty="0"/>
            <a:t>Не «запретить ИИ», а «научить думать с ИИ»</a:t>
          </a:r>
          <a:br>
            <a:rPr lang="ru-RU" sz="1500" b="1" kern="1200" dirty="0"/>
          </a:br>
          <a:endParaRPr lang="ru-RU" sz="1500" kern="1200" dirty="0"/>
        </a:p>
      </dsp:txBody>
      <dsp:txXfrm>
        <a:off x="6036115" y="55478"/>
        <a:ext cx="2238316" cy="1768642"/>
      </dsp:txXfrm>
    </dsp:sp>
    <dsp:sp modelId="{C1D63940-869D-4F3E-886A-9D93661880EE}">
      <dsp:nvSpPr>
        <dsp:cNvPr id="0" name=""/>
        <dsp:cNvSpPr/>
      </dsp:nvSpPr>
      <dsp:spPr>
        <a:xfrm rot="20700000">
          <a:off x="7074728" y="2889218"/>
          <a:ext cx="1843138" cy="704509"/>
        </a:xfrm>
        <a:prstGeom prst="lef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5C5B81-0335-415E-B9DD-A69BFD321102}">
      <dsp:nvSpPr>
        <dsp:cNvPr id="0" name=""/>
        <dsp:cNvSpPr/>
      </dsp:nvSpPr>
      <dsp:spPr>
        <a:xfrm>
          <a:off x="7712282" y="2063607"/>
          <a:ext cx="2348366" cy="1878692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b="1" kern="1200"/>
            <a:t>Не </a:t>
          </a:r>
          <a:r>
            <a:rPr lang="ru-RU" sz="1500" b="1" kern="1200" dirty="0"/>
            <a:t>«борьба с технологиями», а «развитие через технологии»</a:t>
          </a:r>
          <a:endParaRPr lang="ru-RU" sz="1500" kern="1200" dirty="0"/>
        </a:p>
      </dsp:txBody>
      <dsp:txXfrm>
        <a:off x="7767307" y="2118632"/>
        <a:ext cx="2238316" cy="17686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rgbClr val="5E7076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871531" y="3813043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E7076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506743" y="6117299"/>
            <a:ext cx="1429191" cy="48005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aseline="0" dirty="0">
                <a:solidFill>
                  <a:schemeClr val="bg1"/>
                </a:solidFill>
              </a:rPr>
              <a:t>spbu.ru</a:t>
            </a:r>
            <a:endParaRPr lang="ru-RU" sz="24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751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Рабочий слайд с фотограф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31371" y="356660"/>
            <a:ext cx="4814325" cy="562073"/>
          </a:xfrm>
        </p:spPr>
        <p:txBody>
          <a:bodyPr>
            <a:noAutofit/>
          </a:bodyPr>
          <a:lstStyle>
            <a:lvl1pPr algn="l">
              <a:defRPr sz="3733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27381" y="6213309"/>
            <a:ext cx="2016224" cy="288032"/>
          </a:xfrm>
        </p:spPr>
        <p:txBody>
          <a:bodyPr/>
          <a:lstStyle>
            <a:lvl1pPr algn="l">
              <a:defRPr/>
            </a:lvl1pPr>
          </a:lstStyle>
          <a:p>
            <a:fld id="{7DF8B137-626E-41E3-AA8E-E0ADBE840F7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608502" y="6117299"/>
            <a:ext cx="1429191" cy="48005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aseline="0" dirty="0">
                <a:solidFill>
                  <a:schemeClr val="bg1"/>
                </a:solidFill>
              </a:rPr>
              <a:t>spbu.ru</a:t>
            </a:r>
            <a:endParaRPr lang="ru-RU" sz="2400" baseline="0" dirty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31370" y="1892829"/>
            <a:ext cx="11606321" cy="4032448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5E7076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Текст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3" hasCustomPrompt="1"/>
          </p:nvPr>
        </p:nvSpPr>
        <p:spPr>
          <a:xfrm>
            <a:off x="430997" y="1110753"/>
            <a:ext cx="11606695" cy="782076"/>
          </a:xfrm>
        </p:spPr>
        <p:txBody>
          <a:bodyPr>
            <a:normAutofit/>
          </a:bodyPr>
          <a:lstStyle>
            <a:lvl1pPr marL="0" indent="0">
              <a:buNone/>
              <a:defRPr sz="3733" b="1">
                <a:solidFill>
                  <a:srgbClr val="5E7076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  <a:lvl4pPr marL="1828754" indent="0">
              <a:buNone/>
              <a:defRPr/>
            </a:lvl4pPr>
            <a:lvl5pPr marL="2438339" indent="0">
              <a:buNone/>
              <a:defRPr/>
            </a:lvl5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16689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бочий слайд с фотограф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31371" y="356660"/>
            <a:ext cx="4814325" cy="562073"/>
          </a:xfrm>
        </p:spPr>
        <p:txBody>
          <a:bodyPr>
            <a:noAutofit/>
          </a:bodyPr>
          <a:lstStyle>
            <a:lvl1pPr algn="l">
              <a:defRPr sz="3733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27381" y="6213309"/>
            <a:ext cx="2016224" cy="288032"/>
          </a:xfrm>
        </p:spPr>
        <p:txBody>
          <a:bodyPr/>
          <a:lstStyle>
            <a:lvl1pPr algn="l">
              <a:defRPr/>
            </a:lvl1pPr>
          </a:lstStyle>
          <a:p>
            <a:fld id="{7DF8B137-626E-41E3-AA8E-E0ADBE840F7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0608502" y="6117299"/>
            <a:ext cx="1429191" cy="48005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aseline="0" dirty="0">
                <a:solidFill>
                  <a:schemeClr val="bg1"/>
                </a:solidFill>
              </a:rPr>
              <a:t>spbu.ru</a:t>
            </a:r>
            <a:endParaRPr lang="ru-RU" sz="2400" baseline="0" dirty="0">
              <a:solidFill>
                <a:schemeClr val="bg1"/>
              </a:solidFill>
            </a:endParaRPr>
          </a:p>
        </p:txBody>
      </p:sp>
      <p:sp>
        <p:nvSpPr>
          <p:cNvPr id="10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431371" y="1412776"/>
            <a:ext cx="5384800" cy="4416491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3733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11" name="Подзаголовок 2"/>
          <p:cNvSpPr>
            <a:spLocks noGrp="1"/>
          </p:cNvSpPr>
          <p:nvPr>
            <p:ph type="subTitle" idx="13" hasCustomPrompt="1"/>
          </p:nvPr>
        </p:nvSpPr>
        <p:spPr>
          <a:xfrm>
            <a:off x="6096000" y="1412776"/>
            <a:ext cx="5760640" cy="451250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5E7076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1465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лайд с большой фотографие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0" y="1412776"/>
            <a:ext cx="12192000" cy="5445224"/>
          </a:xfrm>
          <a:solidFill>
            <a:schemeClr val="bg1">
              <a:lumMod val="75000"/>
            </a:schemeClr>
          </a:solidFill>
          <a:ln>
            <a:solidFill>
              <a:srgbClr val="000000">
                <a:alpha val="21176"/>
              </a:srgbClr>
            </a:solidFill>
          </a:ln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3733">
                <a:solidFill>
                  <a:schemeClr val="bg1"/>
                </a:solidFill>
              </a:defRPr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dirty="0"/>
              <a:t>фото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31371" y="356660"/>
            <a:ext cx="4814325" cy="562073"/>
          </a:xfrm>
        </p:spPr>
        <p:txBody>
          <a:bodyPr>
            <a:noAutofit/>
          </a:bodyPr>
          <a:lstStyle>
            <a:lvl1pPr algn="l">
              <a:defRPr sz="3733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31371" y="5733256"/>
            <a:ext cx="11760629" cy="672075"/>
          </a:xfrm>
          <a:prstGeom prst="rect">
            <a:avLst/>
          </a:prstGeom>
          <a:solidFill>
            <a:srgbClr val="FFFFFF">
              <a:alpha val="5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3" hasCustomPrompt="1"/>
          </p:nvPr>
        </p:nvSpPr>
        <p:spPr>
          <a:xfrm>
            <a:off x="431371" y="5754817"/>
            <a:ext cx="11521280" cy="672075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>
                <a:solidFill>
                  <a:srgbClr val="5E7076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ctr"/>
            <a:r>
              <a:rPr lang="ru-RU" sz="2133" baseline="0" dirty="0">
                <a:solidFill>
                  <a:schemeClr val="bg1"/>
                </a:solidFill>
              </a:rPr>
              <a:t>Санкт-Петербургский государственный университет</a:t>
            </a:r>
          </a:p>
        </p:txBody>
      </p:sp>
    </p:spTree>
    <p:extLst>
      <p:ext uri="{BB962C8B-B14F-4D97-AF65-F5344CB8AC3E}">
        <p14:creationId xmlns:p14="http://schemas.microsoft.com/office/powerpoint/2010/main" val="3340549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крывающи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506743" y="6117299"/>
            <a:ext cx="1429191" cy="48005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baseline="0" dirty="0">
                <a:solidFill>
                  <a:schemeClr val="bg1"/>
                </a:solidFill>
              </a:rPr>
              <a:t>spbu.ru</a:t>
            </a:r>
            <a:endParaRPr lang="ru-RU" sz="2400" baseline="0" dirty="0">
              <a:solidFill>
                <a:schemeClr val="bg1"/>
              </a:solidFill>
            </a:endParaRPr>
          </a:p>
        </p:txBody>
      </p:sp>
      <p:sp>
        <p:nvSpPr>
          <p:cNvPr id="9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31371" y="1508787"/>
            <a:ext cx="11425269" cy="480053"/>
          </a:xfrm>
        </p:spPr>
        <p:txBody>
          <a:bodyPr>
            <a:normAutofit/>
          </a:bodyPr>
          <a:lstStyle>
            <a:lvl1pPr marL="0" indent="0" algn="ctr">
              <a:buNone/>
              <a:defRPr sz="2400" baseline="0">
                <a:solidFill>
                  <a:srgbClr val="5E7076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Текст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31371" y="356660"/>
            <a:ext cx="4814325" cy="562073"/>
          </a:xfrm>
        </p:spPr>
        <p:txBody>
          <a:bodyPr>
            <a:noAutofit/>
          </a:bodyPr>
          <a:lstStyle>
            <a:lvl1pPr algn="l">
              <a:defRPr sz="3733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</p:spTree>
    <p:extLst>
      <p:ext uri="{BB962C8B-B14F-4D97-AF65-F5344CB8AC3E}">
        <p14:creationId xmlns:p14="http://schemas.microsoft.com/office/powerpoint/2010/main" val="3878509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E7C5C-DACB-41F9-A11E-E537218856D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F8B137-626E-41E3-AA8E-E0ADBE840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093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Рабоч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39349" y="404664"/>
            <a:ext cx="6336704" cy="57606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39350" y="404664"/>
            <a:ext cx="6240693" cy="576064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Колонтитул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239349" y="1196752"/>
            <a:ext cx="11617291" cy="532656"/>
          </a:xfrm>
        </p:spPr>
        <p:txBody>
          <a:bodyPr>
            <a:noAutofit/>
          </a:bodyPr>
          <a:lstStyle>
            <a:lvl1pPr marL="0" indent="0" algn="l">
              <a:buNone/>
              <a:defRPr sz="2400" b="1">
                <a:solidFill>
                  <a:schemeClr val="bg1">
                    <a:lumMod val="50000"/>
                  </a:schemeClr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0"/>
          </p:nvPr>
        </p:nvSpPr>
        <p:spPr>
          <a:xfrm>
            <a:off x="239185" y="1801589"/>
            <a:ext cx="11618383" cy="42481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249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E7C5C-DACB-41F9-A11E-E537218856DD}" type="datetimeFigureOut">
              <a:rPr lang="ru-RU" smtClean="0"/>
              <a:t>05.02.2026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8B137-626E-41E3-AA8E-E0ADBE840F7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13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C96F36-CBC2-46D5-A55F-166459B17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7037" y="1383977"/>
            <a:ext cx="10363200" cy="2357598"/>
          </a:xfrm>
        </p:spPr>
        <p:txBody>
          <a:bodyPr>
            <a:noAutofit/>
          </a:bodyPr>
          <a:lstStyle/>
          <a:p>
            <a:r>
              <a:rPr lang="ru-RU" sz="4000" dirty="0"/>
              <a:t>Креативный кризис в аудитории: как преодолеть зависимость от ИИ и возродить инструментарий творческого мышления в российских вузах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C61E4C-E5C0-4A1D-955C-CD782F479A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5671" y="5094514"/>
            <a:ext cx="5313105" cy="919000"/>
          </a:xfrm>
        </p:spPr>
        <p:txBody>
          <a:bodyPr>
            <a:normAutofit fontScale="47500" lnSpcReduction="20000"/>
          </a:bodyPr>
          <a:lstStyle/>
          <a:p>
            <a:pPr algn="r"/>
            <a:r>
              <a:rPr lang="ru-RU" dirty="0"/>
              <a:t>Кольцова Анна Александровна, доцент  кафедры экономической теории и экономической политики СПбГУ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7CD4BB7-2BC0-4B3E-A903-84DF32E6D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5671" y="184668"/>
            <a:ext cx="5114925" cy="6477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D9D40B4-B4A3-407A-AECB-7A758AE8B0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3434" y="3503580"/>
            <a:ext cx="2509934" cy="250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813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F975DB4-5C8C-4709-BE22-999E294E4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356660"/>
            <a:ext cx="6930482" cy="562073"/>
          </a:xfrm>
        </p:spPr>
        <p:txBody>
          <a:bodyPr/>
          <a:lstStyle/>
          <a:p>
            <a:r>
              <a:rPr lang="ru-RU" b="1" dirty="0"/>
              <a:t>Вызовы креативной экономики</a:t>
            </a:r>
            <a:endParaRPr lang="ru-RU" dirty="0"/>
          </a:p>
        </p:txBody>
      </p:sp>
      <p:graphicFrame>
        <p:nvGraphicFramePr>
          <p:cNvPr id="14" name="Схема 13">
            <a:extLst>
              <a:ext uri="{FF2B5EF4-FFF2-40B4-BE49-F238E27FC236}">
                <a16:creationId xmlns:a16="http://schemas.microsoft.com/office/drawing/2014/main" id="{A0A6BE88-E3D5-4A63-8D41-F2E90C2FB3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2551733"/>
              </p:ext>
            </p:extLst>
          </p:nvPr>
        </p:nvGraphicFramePr>
        <p:xfrm>
          <a:off x="345233" y="1059024"/>
          <a:ext cx="11747240" cy="5705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044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3DFF7E-6558-47B3-A7FC-E5A361E6F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9"/>
            <a:ext cx="10260563" cy="518463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Дилемма цифровой трансформации образования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E13B240-722D-42B6-8B2F-0F8DCA709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6953" y="1119673"/>
            <a:ext cx="2827464" cy="1407736"/>
          </a:xfrm>
          <a:prstGeom prst="rect">
            <a:avLst/>
          </a:prstGeom>
        </p:spPr>
      </p:pic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E7749F81-B0AE-4AEF-B84E-DBF69D6A4F1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881512"/>
              </p:ext>
            </p:extLst>
          </p:nvPr>
        </p:nvGraphicFramePr>
        <p:xfrm>
          <a:off x="1" y="1595535"/>
          <a:ext cx="11999166" cy="4795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856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926332CA-0087-438B-9C18-FFC617451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356660"/>
            <a:ext cx="11606320" cy="562073"/>
          </a:xfrm>
        </p:spPr>
        <p:txBody>
          <a:bodyPr/>
          <a:lstStyle/>
          <a:p>
            <a:r>
              <a:rPr lang="ru-RU" b="1" dirty="0"/>
              <a:t>Данные опроса: студенты уже в «новой реальности»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456C0B-99B2-4ED0-8B03-C613781EF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53" y="1106302"/>
            <a:ext cx="5797798" cy="28165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6E2B8E-7C5D-438B-9031-4DF3C7E714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259" y="3213678"/>
            <a:ext cx="7451639" cy="279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24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id="{22869E29-14A4-4657-9CD6-1D935CC47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1371" y="1213760"/>
            <a:ext cx="11425269" cy="480053"/>
          </a:xfrm>
        </p:spPr>
        <p:txBody>
          <a:bodyPr/>
          <a:lstStyle/>
          <a:p>
            <a:pPr algn="l"/>
            <a:r>
              <a:rPr lang="ru-RU" dirty="0"/>
              <a:t>Ассоциативное восприятие ИИ</a:t>
            </a: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E18E9A9-1C70-41E5-9DB7-46DD7C135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итогам опроса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408088-696A-4EFC-9003-CEA2201F3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446" y="1878486"/>
            <a:ext cx="5438095" cy="408571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337E72-D4B8-47DA-9727-61C5F7A7E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6015" y="1134655"/>
            <a:ext cx="5019178" cy="501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315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5BEDEE7-5983-4505-829A-22B3525D4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Альтернатива:</a:t>
            </a:r>
            <a:endParaRPr lang="ru-RU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DB5CD5FC-1E87-4DC8-8766-A04C9431DB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 РГПУ им. А.И. Герцена (с 2015 г.):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бизнес-тренеров и будущих преподавателей включает специализированный модуль по технологии проведения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тренингов креативности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 подхода: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Креативность — это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врождённый талант.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можно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целенаправленно развивать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через специальные методики и групповую динамику.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живая коммуникация, рефлексия и преодоление стереотипов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мышления.</a:t>
            </a:r>
          </a:p>
          <a:p>
            <a:endParaRPr lang="ru-RU" dirty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6CAD388B-1EAA-4D2F-AFB9-EEA35F8659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тренинги креативности как возвращение к инструментам мышления</a:t>
            </a:r>
          </a:p>
        </p:txBody>
      </p:sp>
    </p:spTree>
    <p:extLst>
      <p:ext uri="{BB962C8B-B14F-4D97-AF65-F5344CB8AC3E}">
        <p14:creationId xmlns:p14="http://schemas.microsoft.com/office/powerpoint/2010/main" val="2647431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999FE-3B89-47EA-97A2-2B943349A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Теоретическая основа: 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2E8938BD-0F76-420E-B762-C766092B4F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1782472"/>
              </p:ext>
            </p:extLst>
          </p:nvPr>
        </p:nvGraphicFramePr>
        <p:xfrm>
          <a:off x="154308" y="1892829"/>
          <a:ext cx="11883384" cy="4032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Текст 3">
            <a:extLst>
              <a:ext uri="{FF2B5EF4-FFF2-40B4-BE49-F238E27FC236}">
                <a16:creationId xmlns:a16="http://schemas.microsoft.com/office/drawing/2014/main" id="{906EFC64-C635-4ECB-8616-47C00089BD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ru-RU" dirty="0"/>
              <a:t>латеральное мышление Эдварда де Боно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61391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388A7014-4AA0-4330-B737-801A4A9843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3512552"/>
              </p:ext>
            </p:extLst>
          </p:nvPr>
        </p:nvGraphicFramePr>
        <p:xfrm>
          <a:off x="239349" y="980728"/>
          <a:ext cx="11825133" cy="5877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38225A36-2326-4967-97CB-9CA2AD911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600" b="1" dirty="0"/>
              <a:t>Развиваем </a:t>
            </a:r>
            <a:r>
              <a:rPr lang="ru-RU" sz="1600" dirty="0"/>
              <a:t>способность </a:t>
            </a:r>
            <a:r>
              <a:rPr lang="ru-RU" sz="1600" b="1" dirty="0"/>
              <a:t>генерировать, а не только потреблять идеи</a:t>
            </a:r>
            <a:r>
              <a:rPr lang="ru-RU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03593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DA1C12-4E55-4C00-8788-E5F2DBB6A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dirty="0"/>
              <a:t>Философия заданий в эпоху ИИ: от репродукции к анализу и творческому поиску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815FA4-FEDC-4F40-9399-0E3A1C9A9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Ключевой принцип новой парадигмы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DB506F5-C375-4A9D-8356-178EC4C8CF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9185" y="1801589"/>
            <a:ext cx="11618383" cy="1749479"/>
          </a:xfrm>
        </p:spPr>
        <p:txBody>
          <a:bodyPr/>
          <a:lstStyle/>
          <a:p>
            <a:r>
              <a:rPr lang="ru-RU" dirty="0"/>
              <a:t>— сместить фокус с конечного продукта на процесс интеллектуальной деятельности. Нас должен интересовать не столько итоговый текст, сколько ход мыслей студента, его способность ставить вопросы, проверять гипотезы, верифицировать данные и синтезировать сложные идеи.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12F027D7-5C11-4994-B37A-348A58868DAE}"/>
              </a:ext>
            </a:extLst>
          </p:cNvPr>
          <p:cNvGraphicFramePr/>
          <p:nvPr/>
        </p:nvGraphicFramePr>
        <p:xfrm>
          <a:off x="719090" y="3623249"/>
          <a:ext cx="10670959" cy="2858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2223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89CE9-B270-4FD4-9D22-C9CA5ADD9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356660"/>
            <a:ext cx="8871249" cy="562073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Основные методы обучения для эпохи ИИ</a:t>
            </a: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23290020-90B3-4C44-9C15-FD35B6D9D4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6732482"/>
              </p:ext>
            </p:extLst>
          </p:nvPr>
        </p:nvGraphicFramePr>
        <p:xfrm>
          <a:off x="350505" y="1371600"/>
          <a:ext cx="11657993" cy="4935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9DFF36B8-E6BC-4EC8-A01F-EBDBF4DC3D91}"/>
              </a:ext>
            </a:extLst>
          </p:cNvPr>
          <p:cNvSpPr txBox="1">
            <a:spLocks/>
          </p:cNvSpPr>
          <p:nvPr/>
        </p:nvSpPr>
        <p:spPr>
          <a:xfrm>
            <a:off x="5979975" y="1539552"/>
            <a:ext cx="5745495" cy="4133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rgbClr val="5E7076"/>
                </a:solidFill>
                <a:latin typeface="+mn-lt"/>
                <a:ea typeface="+mn-ea"/>
                <a:cs typeface="+mn-cs"/>
              </a:defRPr>
            </a:lvl1pPr>
            <a:lvl2pPr marL="609585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73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9170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75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833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924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7509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7093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6678" indent="0" algn="ctr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3557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4112FF-89C7-4567-83B6-DACDBBD91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356660"/>
            <a:ext cx="11026621" cy="562073"/>
          </a:xfrm>
        </p:spPr>
        <p:txBody>
          <a:bodyPr/>
          <a:lstStyle/>
          <a:p>
            <a:r>
              <a:rPr lang="ru-RU" b="1" dirty="0"/>
              <a:t>Пример применения частично-поискового метода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07D3D32-4E54-4A89-B14F-EB52377E96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(кейсы):</a:t>
            </a:r>
            <a:endParaRPr lang="ru-RU" sz="2800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Германия после 2008 года: </a:t>
            </a:r>
            <a:r>
              <a:rPr lang="ru-RU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высокие расходы, при этом низкая инфляция  и устойчивый рост.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Венесуэла в 2010-х: </a:t>
            </a:r>
            <a:r>
              <a:rPr lang="ru-RU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расходов, но  - гиперинфляция и экономический коллапс.</a:t>
            </a:r>
          </a:p>
          <a:p>
            <a:r>
              <a:rPr lang="ru-RU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студента: </a:t>
            </a:r>
            <a:r>
              <a:rPr lang="ru-RU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найти факторы, определяющие разницу в результатах.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779002-8E0B-4F79-AAEB-03B6BC54FE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/>
              <a:t>Провокационный вопрос:</a:t>
            </a:r>
            <a:br>
              <a:rPr lang="ru-RU" dirty="0"/>
            </a:br>
            <a:r>
              <a:rPr lang="ru-RU" i="1" dirty="0"/>
              <a:t>«Почему в одних странах большие госрасходы — путь к процветанию, а в других — к краху?»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0188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56D88-0CE2-4465-ABB4-D9149EAB5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356660"/>
            <a:ext cx="9692343" cy="562073"/>
          </a:xfrm>
        </p:spPr>
        <p:txBody>
          <a:bodyPr/>
          <a:lstStyle/>
          <a:p>
            <a:r>
              <a:rPr lang="ru-RU" b="1" dirty="0"/>
              <a:t>Пример применения проблемного метода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274E7F6-F2FD-425D-A739-4934F42410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 студентов: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экономической выгоды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социальных рисков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экологических последствий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Ролевые дебаты (чиновники, экологи, предприниматели)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обоснованного решения</a:t>
            </a:r>
          </a:p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6A6EB6-8A71-4161-A600-1C8DF60A2A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Проблемная ситуация: </a:t>
            </a:r>
            <a:r>
              <a:rPr lang="ru-RU" i="1" dirty="0"/>
              <a:t>«Как правительству сбалансировать интересы бизнеса, населения и экологии при строительстве нового завода?»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6378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D6ED32-0FCC-4D3F-AE0E-BD6CF4FAA9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088" y="571264"/>
            <a:ext cx="11483821" cy="562073"/>
          </a:xfrm>
        </p:spPr>
        <p:txBody>
          <a:bodyPr/>
          <a:lstStyle/>
          <a:p>
            <a:pPr algn="ctr"/>
            <a:r>
              <a:rPr lang="ru-RU" b="1" dirty="0"/>
              <a:t>Развитие отдельных аспектов творческого мышления</a:t>
            </a:r>
            <a:br>
              <a:rPr lang="ru-RU" b="1" dirty="0"/>
            </a:br>
            <a:endParaRPr lang="ru-RU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3F59260-D60A-457B-BC9A-5A61BE8B3A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185067"/>
              </p:ext>
            </p:extLst>
          </p:nvPr>
        </p:nvGraphicFramePr>
        <p:xfrm>
          <a:off x="475862" y="1133337"/>
          <a:ext cx="11569959" cy="499282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3181738">
                  <a:extLst>
                    <a:ext uri="{9D8B030D-6E8A-4147-A177-3AD203B41FA5}">
                      <a16:colId xmlns:a16="http://schemas.microsoft.com/office/drawing/2014/main" val="416297992"/>
                    </a:ext>
                  </a:extLst>
                </a:gridCol>
                <a:gridCol w="4058816">
                  <a:extLst>
                    <a:ext uri="{9D8B030D-6E8A-4147-A177-3AD203B41FA5}">
                      <a16:colId xmlns:a16="http://schemas.microsoft.com/office/drawing/2014/main" val="3114896819"/>
                    </a:ext>
                  </a:extLst>
                </a:gridCol>
                <a:gridCol w="4329405">
                  <a:extLst>
                    <a:ext uri="{9D8B030D-6E8A-4147-A177-3AD203B41FA5}">
                      <a16:colId xmlns:a16="http://schemas.microsoft.com/office/drawing/2014/main" val="1652027242"/>
                    </a:ext>
                  </a:extLst>
                </a:gridCol>
              </a:tblGrid>
              <a:tr h="643729"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</a:rPr>
                        <a:t>Аспект творческого мышления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98" marR="56930" marT="35581" marB="355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>
                          <a:effectLst/>
                        </a:rPr>
                        <a:t>Частично-поисковый метод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56930" marT="35581" marB="3558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</a:rPr>
                        <a:t>Проблемный метод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56930" marT="35581" marB="35581" anchor="ctr"/>
                </a:tc>
                <a:extLst>
                  <a:ext uri="{0D108BD9-81ED-4DB2-BD59-A6C34878D82A}">
                    <a16:rowId xmlns:a16="http://schemas.microsoft.com/office/drawing/2014/main" val="4000721496"/>
                  </a:ext>
                </a:extLst>
              </a:tr>
              <a:tr h="832138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Генерация идей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98" marR="56930" marT="35581" marB="35581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effectLst/>
                        </a:rPr>
                        <a:t>Через выдвижение гипотез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56930" marT="35581" marB="3558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effectLst/>
                        </a:rPr>
                        <a:t>Через поиск решений сложных проблем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42698" marT="35581" marB="3558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350558"/>
                  </a:ext>
                </a:extLst>
              </a:tr>
              <a:tr h="1020546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Преодоление стереотипов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98" marR="56930" marT="35581" marB="35581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effectLst/>
                        </a:rPr>
                        <a:t>За счёт неочевидных вопросов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56930" marT="35581" marB="3558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effectLst/>
                        </a:rPr>
                        <a:t>За счёт многомерности проблемной ситуации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42698" marT="35581" marB="3558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19315"/>
                  </a:ext>
                </a:extLst>
              </a:tr>
              <a:tr h="832138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Ассоциативное мышление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98" marR="56930" marT="35581" marB="35581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effectLst/>
                        </a:rPr>
                        <a:t>Через поиск аналогий и закономерностей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56930" marT="35581" marB="3558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effectLst/>
                        </a:rPr>
                        <a:t>Через междисциплинарный анализ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42698" marT="35581" marB="3558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354435"/>
                  </a:ext>
                </a:extLst>
              </a:tr>
              <a:tr h="643729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Критический отбор идей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98" marR="56930" marT="35581" marB="35581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effectLst/>
                        </a:rPr>
                        <a:t>На этапе проверки гипотез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56930" marT="35581" marB="3558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effectLst/>
                        </a:rPr>
                        <a:t>При оценке эффективности решений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42698" marT="35581" marB="3558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981891"/>
                  </a:ext>
                </a:extLst>
              </a:tr>
              <a:tr h="1020546">
                <a:tc>
                  <a:txBody>
                    <a:bodyPr/>
                    <a:lstStyle/>
                    <a:p>
                      <a:r>
                        <a:rPr lang="ru-RU" sz="1800">
                          <a:effectLst/>
                        </a:rPr>
                        <a:t>Системное мышление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2698" marR="56930" marT="35581" marB="35581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>
                          <a:effectLst/>
                        </a:rPr>
                        <a:t>Через понимание причинно-следственных связей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56930" marT="35581" marB="35581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effectLst/>
                        </a:rPr>
                        <a:t>Через учёт всех элементов проблемной системы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6930" marR="42698" marT="35581" marB="35581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835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2833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5A92B0-80C7-4A79-9319-F8B9D796B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356660"/>
            <a:ext cx="11606320" cy="562073"/>
          </a:xfrm>
        </p:spPr>
        <p:txBody>
          <a:bodyPr/>
          <a:lstStyle/>
          <a:p>
            <a:r>
              <a:rPr lang="ru-RU" sz="3600" b="1" dirty="0"/>
              <a:t>ИИ как инструмент развития </a:t>
            </a:r>
            <a:r>
              <a:rPr lang="ru-RU" sz="3600" b="1" dirty="0" err="1"/>
              <a:t>метакогнитивных</a:t>
            </a:r>
            <a:r>
              <a:rPr lang="ru-RU" sz="3600" b="1" dirty="0"/>
              <a:t> навыков</a:t>
            </a:r>
            <a:endParaRPr lang="ru-RU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484BC00-1573-4610-92DF-274B5FDE1D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6716782"/>
              </p:ext>
            </p:extLst>
          </p:nvPr>
        </p:nvGraphicFramePr>
        <p:xfrm>
          <a:off x="345234" y="1073020"/>
          <a:ext cx="11692458" cy="48522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3542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96573-4FEB-4706-A5AC-761FE954B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356660"/>
            <a:ext cx="10186866" cy="562073"/>
          </a:xfrm>
        </p:spPr>
        <p:txBody>
          <a:bodyPr/>
          <a:lstStyle/>
          <a:p>
            <a:r>
              <a:rPr lang="ru-RU" b="1" dirty="0"/>
              <a:t>Оценка работы с ИИ: новые критерии</a:t>
            </a:r>
            <a:endParaRPr lang="ru-RU" dirty="0"/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DB450EA7-9387-489E-BC7D-A186E7DE4C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8745112"/>
              </p:ext>
            </p:extLst>
          </p:nvPr>
        </p:nvGraphicFramePr>
        <p:xfrm>
          <a:off x="811763" y="1147665"/>
          <a:ext cx="10702213" cy="45434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1803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B84389A-AC7A-4821-BF54-854D46AE8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b="1" dirty="0"/>
              <a:t>ОПМ Экономическая политика и государственное стратегическое управление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A32D7E9-05F5-4369-AF10-313D42A62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НИС: 2 семестр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36BB7F38-7B60-422B-AD94-6AB41B9B7A66}"/>
              </a:ext>
            </a:extLst>
          </p:cNvPr>
          <p:cNvGraphicFramePr/>
          <p:nvPr/>
        </p:nvGraphicFramePr>
        <p:xfrm>
          <a:off x="319596" y="1801417"/>
          <a:ext cx="11390051" cy="3255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4923791-7FFD-42B7-B6F3-EFB42EE9FEC1}"/>
              </a:ext>
            </a:extLst>
          </p:cNvPr>
          <p:cNvGraphicFramePr>
            <a:graphicFrameLocks noGrp="1"/>
          </p:cNvGraphicFramePr>
          <p:nvPr/>
        </p:nvGraphicFramePr>
        <p:xfrm>
          <a:off x="482353" y="5056585"/>
          <a:ext cx="11227294" cy="13227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227294">
                  <a:extLst>
                    <a:ext uri="{9D8B030D-6E8A-4147-A177-3AD203B41FA5}">
                      <a16:colId xmlns:a16="http://schemas.microsoft.com/office/drawing/2014/main" val="2462183945"/>
                    </a:ext>
                  </a:extLst>
                </a:gridCol>
              </a:tblGrid>
              <a:tr h="2937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ОПК-3 Способен обобщать и критически оценивать научные исследования в экономике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93728340"/>
                  </a:ext>
                </a:extLst>
              </a:tr>
              <a:tr h="10289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ПКА -2  Способен применять теоретические знания в практике управленческой деятельности на уровне предприятия, экономических, финансовых, маркетинговых, кадровых, производственно-экономических и аналитических служб и подразделений; в органах государственного и муниципального управления; разрабатывать варианты управленческих решений и обосновывать их выбор на основе критериев социально-экономической эффективности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71625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6523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3276A-919A-405E-AB3D-79EDA2C5C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ru-RU" dirty="0"/>
              <a:t>Задание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CDCDB57-2F8B-4D8F-BF97-94DABF5FA8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76" r="2913"/>
          <a:stretch/>
        </p:blipFill>
        <p:spPr>
          <a:xfrm>
            <a:off x="139960" y="1316630"/>
            <a:ext cx="7572653" cy="2819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28CE840-E9ED-4254-B63A-CDA1D26B2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422" y="3295835"/>
            <a:ext cx="4682046" cy="322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26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302FA-3824-4CC0-A8FD-2130DDF27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Обзор работ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4A4B40-3840-461B-A869-EE73E5F79A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50" y="1368271"/>
            <a:ext cx="11257342" cy="480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268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302FA-3824-4CC0-A8FD-2130DDF27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Обзор работ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5F04488-9F14-4BA7-A468-70001F5DBF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565" y="1087260"/>
            <a:ext cx="9408850" cy="5262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168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35D984-56FA-43C9-8F4E-2995E82B7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Выводы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EF184A6-D4E2-4C7A-9DC9-889D52BB37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2629925"/>
              </p:ext>
            </p:extLst>
          </p:nvPr>
        </p:nvGraphicFramePr>
        <p:xfrm>
          <a:off x="239349" y="1196751"/>
          <a:ext cx="11617291" cy="50640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4269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D84F48F6-FCF1-4080-912B-0F02218F46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3771" y="1508787"/>
            <a:ext cx="11072869" cy="3791001"/>
          </a:xfrm>
        </p:spPr>
        <p:txBody>
          <a:bodyPr>
            <a:normAutofit lnSpcReduction="10000"/>
          </a:bodyPr>
          <a:lstStyle/>
          <a:p>
            <a:r>
              <a:rPr lang="ru-RU" sz="5400" dirty="0"/>
              <a:t>«Самостоятельность головы учащегося — единственное прочное основание всякого плодотворного учения»</a:t>
            </a:r>
          </a:p>
          <a:p>
            <a:pPr algn="r"/>
            <a:br>
              <a:rPr lang="ru-RU" dirty="0"/>
            </a:br>
            <a:endParaRPr lang="ru-RU" dirty="0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D8FBE30-4036-4248-9515-E3B62C937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371" y="356660"/>
            <a:ext cx="9375102" cy="562073"/>
          </a:xfrm>
        </p:spPr>
        <p:txBody>
          <a:bodyPr>
            <a:normAutofit fontScale="90000"/>
          </a:bodyPr>
          <a:lstStyle/>
          <a:p>
            <a:r>
              <a:rPr lang="ru-RU" dirty="0"/>
              <a:t>Константин Дмитриевич Ушинский</a:t>
            </a:r>
          </a:p>
        </p:txBody>
      </p:sp>
    </p:spTree>
    <p:extLst>
      <p:ext uri="{BB962C8B-B14F-4D97-AF65-F5344CB8AC3E}">
        <p14:creationId xmlns:p14="http://schemas.microsoft.com/office/powerpoint/2010/main" val="3228481927"/>
      </p:ext>
    </p:extLst>
  </p:cSld>
  <p:clrMapOvr>
    <a:masterClrMapping/>
  </p:clrMapOvr>
</p:sld>
</file>

<file path=ppt/theme/theme1.xml><?xml version="1.0" encoding="utf-8"?>
<a:theme xmlns:a="http://schemas.openxmlformats.org/drawingml/2006/main" name="КППВ_05_2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29.01.26</Template>
  <TotalTime>355</TotalTime>
  <Words>952</Words>
  <Application>Microsoft Office PowerPoint</Application>
  <PresentationFormat>Широкоэкранный</PresentationFormat>
  <Paragraphs>148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КППВ_05_23</vt:lpstr>
      <vt:lpstr>Креативный кризис в аудитории: как преодолеть зависимость от ИИ и возродить инструментарий творческого мышления в российских вузах</vt:lpstr>
      <vt:lpstr>Вызовы креативной экономики</vt:lpstr>
      <vt:lpstr>Дилемма цифровой трансформации образования</vt:lpstr>
      <vt:lpstr>Данные опроса: студенты уже в «новой реальности»</vt:lpstr>
      <vt:lpstr>По итогам опроса</vt:lpstr>
      <vt:lpstr>Альтернатива:</vt:lpstr>
      <vt:lpstr>Теоретическая основа: </vt:lpstr>
      <vt:lpstr>Развиваем способность генерировать, а не только потреблять идеи.</vt:lpstr>
      <vt:lpstr>Философия заданий в эпоху ИИ: от репродукции к анализу и творческому поиску</vt:lpstr>
      <vt:lpstr>Основные методы обучения для эпохи ИИ</vt:lpstr>
      <vt:lpstr>Пример применения частично-поискового метода</vt:lpstr>
      <vt:lpstr>Пример применения проблемного метода</vt:lpstr>
      <vt:lpstr>Развитие отдельных аспектов творческого мышления </vt:lpstr>
      <vt:lpstr>ИИ как инструмент развития метакогнитивных навыков</vt:lpstr>
      <vt:lpstr>Оценка работы с ИИ: новые критерии</vt:lpstr>
      <vt:lpstr>ОПМ Экономическая политика и государственное стратегическое управление</vt:lpstr>
      <vt:lpstr>Задание</vt:lpstr>
      <vt:lpstr>Обзор работ</vt:lpstr>
      <vt:lpstr>Обзор работ</vt:lpstr>
      <vt:lpstr>Выводы </vt:lpstr>
      <vt:lpstr>Константин Дмитриевич Ушинский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Кольцова</dc:creator>
  <cp:lastModifiedBy>Анна Кольцова</cp:lastModifiedBy>
  <cp:revision>22</cp:revision>
  <dcterms:created xsi:type="dcterms:W3CDTF">2026-01-26T12:42:32Z</dcterms:created>
  <dcterms:modified xsi:type="dcterms:W3CDTF">2026-02-05T07:56:42Z</dcterms:modified>
</cp:coreProperties>
</file>