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79" r:id="rId4"/>
    <p:sldId id="280" r:id="rId5"/>
    <p:sldId id="281" r:id="rId6"/>
    <p:sldId id="282" r:id="rId7"/>
    <p:sldId id="278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636" y="9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1" name="Shape 2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243082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sz="11600" b="1" spc="-232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sz="11600" b="1" spc="-232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5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sz="8500" b="1" spc="-17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sz="8500" b="1" spc="-17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 numCol="2" spcCol="109855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1pPr>
            <a:lvl2pPr marL="12192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2pPr>
            <a:lvl3pPr marL="18288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3pPr>
            <a:lvl4pPr marL="24384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4pPr>
            <a:lvl5pPr marL="30480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sz="8500" b="1" spc="-17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lIns="50800" tIns="50800" rIns="50800" bIns="50800"/>
          <a:lstStyle>
            <a:lvl1pPr defTabSz="2438337">
              <a:lnSpc>
                <a:spcPct val="80000"/>
              </a:lnSpc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sz="8500" b="1" spc="-17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8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sz="8500" b="1" spc="-17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55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FontTx/>
              <a:buNone/>
              <a:defRPr sz="5500" spc="-99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Темы повестки дня</a:t>
            </a:r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lIns="50800" tIns="50800" rIns="50800" bIns="50800" anchor="b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j-lt"/>
                <a:ea typeface="+mj-ea"/>
                <a:cs typeface="+mj-cs"/>
                <a:sym typeface="Helvetica Neue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j-lt"/>
                <a:ea typeface="+mj-ea"/>
                <a:cs typeface="+mj-cs"/>
                <a:sym typeface="Helvetica Neue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j-lt"/>
                <a:ea typeface="+mj-ea"/>
                <a:cs typeface="+mj-cs"/>
                <a:sym typeface="Helvetica Neue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j-lt"/>
                <a:ea typeface="+mj-ea"/>
                <a:cs typeface="+mj-cs"/>
                <a:sym typeface="Helvetica Neue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2" y="10675453"/>
            <a:ext cx="20200057" cy="6369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sz="36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3"/>
          </a:xfrm>
          <a:prstGeom prst="rect">
            <a:avLst/>
          </a:prstGeom>
        </p:spPr>
        <p:txBody>
          <a:bodyPr lIns="50800" tIns="50800" rIns="50800" bIns="50800"/>
          <a:lstStyle>
            <a:lvl1pPr marL="131850" indent="37172" defTabSz="2438337">
              <a:spcBef>
                <a:spcPts val="0"/>
              </a:spcBef>
              <a:buSzTx/>
              <a:buFont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0" y="2244724"/>
            <a:ext cx="18288000" cy="4775202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Текст заголовка</a:t>
            </a:r>
          </a:p>
        </p:txBody>
      </p:sp>
      <p:sp>
        <p:nvSpPr>
          <p:cNvPr id="15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4"/>
            <a:ext cx="18288000" cy="331154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4800"/>
            </a:lvl1pPr>
            <a:lvl2pPr marL="0" indent="0" algn="ctr">
              <a:buSzTx/>
              <a:buFontTx/>
              <a:buNone/>
              <a:defRPr sz="4800"/>
            </a:lvl2pPr>
            <a:lvl3pPr marL="0" indent="0" algn="ctr">
              <a:buSzTx/>
              <a:buFontTx/>
              <a:buNone/>
              <a:defRPr sz="4800"/>
            </a:lvl3pPr>
            <a:lvl4pPr marL="0" indent="0" algn="ctr">
              <a:buSzTx/>
              <a:buFontTx/>
              <a:buNone/>
              <a:defRPr sz="4800"/>
            </a:lvl4pPr>
            <a:lvl5pPr marL="0" indent="0" algn="ctr">
              <a:buSzTx/>
              <a:buFontTx/>
              <a:buNone/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203062" y="12835875"/>
            <a:ext cx="504540" cy="48390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0" y="2244724"/>
            <a:ext cx="18288000" cy="4775202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Текст заголовка</a:t>
            </a:r>
          </a:p>
        </p:txBody>
      </p:sp>
      <p:sp>
        <p:nvSpPr>
          <p:cNvPr id="18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4"/>
            <a:ext cx="18288000" cy="331153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4800"/>
            </a:lvl1pPr>
            <a:lvl2pPr marL="0" indent="0" algn="ctr">
              <a:buSzTx/>
              <a:buFontTx/>
              <a:buNone/>
              <a:defRPr sz="4800"/>
            </a:lvl2pPr>
            <a:lvl3pPr marL="0" indent="0" algn="ctr">
              <a:buSzTx/>
              <a:buFontTx/>
              <a:buNone/>
              <a:defRPr sz="4800"/>
            </a:lvl3pPr>
            <a:lvl4pPr marL="0" indent="0" algn="ctr">
              <a:buSzTx/>
              <a:buFontTx/>
              <a:buNone/>
              <a:defRPr sz="4800"/>
            </a:lvl4pPr>
            <a:lvl5pPr marL="0" indent="0" algn="ctr">
              <a:buSzTx/>
              <a:buFontTx/>
              <a:buNone/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2"/>
          </a:xfrm>
          <a:prstGeom prst="rect">
            <a:avLst/>
          </a:prstGeom>
        </p:spPr>
        <p:txBody>
          <a:bodyPr lIns="91438" tIns="91438" rIns="91438" bIns="91438" anchor="b"/>
          <a:lstStyle>
            <a:lvl1pPr algn="ctr">
              <a:defRPr sz="12000"/>
            </a:lvl1pPr>
          </a:lstStyle>
          <a:p>
            <a:r>
              <a:t>Текст заголовка</a:t>
            </a:r>
          </a:p>
        </p:txBody>
      </p:sp>
      <p:sp>
        <p:nvSpPr>
          <p:cNvPr id="19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8" tIns="91438" rIns="91438" bIns="91438"/>
          <a:lstStyle>
            <a:lvl1pPr marL="0" indent="0" algn="ctr">
              <a:buSzTx/>
              <a:buFontTx/>
              <a:buNone/>
              <a:defRPr sz="4800"/>
            </a:lvl1pPr>
            <a:lvl2pPr marL="0" indent="0" algn="ctr">
              <a:buSzTx/>
              <a:buFontTx/>
              <a:buNone/>
              <a:defRPr sz="4800"/>
            </a:lvl2pPr>
            <a:lvl3pPr marL="0" indent="0" algn="ctr">
              <a:buSzTx/>
              <a:buFontTx/>
              <a:buNone/>
              <a:defRPr sz="4800"/>
            </a:lvl3pPr>
            <a:lvl4pPr marL="0" indent="0" algn="ctr">
              <a:buSzTx/>
              <a:buFontTx/>
              <a:buNone/>
              <a:defRPr sz="4800"/>
            </a:lvl4pPr>
            <a:lvl5pPr marL="0" indent="0" algn="ctr">
              <a:buSzTx/>
              <a:buFontTx/>
              <a:buNone/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203054" y="12835871"/>
            <a:ext cx="504546" cy="483908"/>
          </a:xfrm>
          <a:prstGeom prst="rect">
            <a:avLst/>
          </a:prstGeom>
        </p:spPr>
        <p:txBody>
          <a:bodyPr lIns="91438" tIns="91438" rIns="91438" bIns="91438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6" tIns="91436" rIns="91436" bIns="91436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6" tIns="91436" rIns="91436" bIns="91436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203060" y="12835874"/>
            <a:ext cx="504541" cy="483902"/>
          </a:xfrm>
          <a:prstGeom prst="rect">
            <a:avLst/>
          </a:prstGeom>
          <a:ln w="12700">
            <a:miter lim="400000"/>
          </a:ln>
        </p:spPr>
        <p:txBody>
          <a:bodyPr wrap="none" lIns="91436" tIns="91436" rIns="91436" bIns="91436" anchor="ctr">
            <a:spAutoFit/>
          </a:bodyPr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5" r:id="rId16"/>
    <p:sldLayoutId id="2147483668" r:id="rId17"/>
    <p:sldLayoutId id="2147483669" r:id="rId18"/>
  </p:sldLayoutIdLst>
  <p:transition spd="med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90600" marR="0" indent="-533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554477" marR="0" indent="-640077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82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540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37592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4368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49784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5588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Рисунок 8" descr="Рисунок 8"/>
          <p:cNvPicPr>
            <a:picLocks noChangeAspect="1"/>
          </p:cNvPicPr>
          <p:nvPr/>
        </p:nvPicPr>
        <p:blipFill>
          <a:blip r:embed="rId2">
            <a:extLst/>
          </a:blip>
          <a:srcRect t="19"/>
          <a:stretch>
            <a:fillRect/>
          </a:stretch>
        </p:blipFill>
        <p:spPr>
          <a:xfrm>
            <a:off x="0" y="-135157"/>
            <a:ext cx="24725263" cy="139053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Рисунок 10" descr="Рисунок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0313" y="1417593"/>
            <a:ext cx="2201517" cy="19768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" name="Группа 12"/>
          <p:cNvGrpSpPr/>
          <p:nvPr/>
        </p:nvGrpSpPr>
        <p:grpSpPr>
          <a:xfrm>
            <a:off x="3734083" y="1581035"/>
            <a:ext cx="1586017" cy="1486277"/>
            <a:chOff x="0" y="-4"/>
            <a:chExt cx="1586015" cy="1486275"/>
          </a:xfrm>
        </p:grpSpPr>
        <p:sp>
          <p:nvSpPr>
            <p:cNvPr id="215" name="Freeform 513"/>
            <p:cNvSpPr/>
            <p:nvPr/>
          </p:nvSpPr>
          <p:spPr>
            <a:xfrm>
              <a:off x="1327195" y="966775"/>
              <a:ext cx="80754" cy="136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47" h="21600" extrusionOk="0">
                  <a:moveTo>
                    <a:pt x="3018" y="0"/>
                  </a:moveTo>
                  <a:cubicBezTo>
                    <a:pt x="48" y="3323"/>
                    <a:pt x="-1167" y="7560"/>
                    <a:pt x="1398" y="12129"/>
                  </a:cubicBezTo>
                  <a:cubicBezTo>
                    <a:pt x="3963" y="16782"/>
                    <a:pt x="8688" y="20271"/>
                    <a:pt x="15168" y="21600"/>
                  </a:cubicBezTo>
                  <a:cubicBezTo>
                    <a:pt x="17733" y="19938"/>
                    <a:pt x="19083" y="17612"/>
                    <a:pt x="19758" y="15286"/>
                  </a:cubicBezTo>
                  <a:cubicBezTo>
                    <a:pt x="20433" y="12877"/>
                    <a:pt x="20298" y="10468"/>
                    <a:pt x="18813" y="8058"/>
                  </a:cubicBezTo>
                  <a:cubicBezTo>
                    <a:pt x="15843" y="3323"/>
                    <a:pt x="9498" y="665"/>
                    <a:pt x="3018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6" name="Freeform 514"/>
            <p:cNvSpPr/>
            <p:nvPr/>
          </p:nvSpPr>
          <p:spPr>
            <a:xfrm>
              <a:off x="1391178" y="1026173"/>
              <a:ext cx="146286" cy="96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67" extrusionOk="0">
                  <a:moveTo>
                    <a:pt x="21600" y="2109"/>
                  </a:moveTo>
                  <a:cubicBezTo>
                    <a:pt x="20723" y="8779"/>
                    <a:pt x="16897" y="14920"/>
                    <a:pt x="12275" y="17779"/>
                  </a:cubicBezTo>
                  <a:cubicBezTo>
                    <a:pt x="7572" y="20744"/>
                    <a:pt x="2790" y="19262"/>
                    <a:pt x="0" y="15768"/>
                  </a:cubicBezTo>
                  <a:cubicBezTo>
                    <a:pt x="877" y="13120"/>
                    <a:pt x="1913" y="10473"/>
                    <a:pt x="3507" y="8144"/>
                  </a:cubicBezTo>
                  <a:cubicBezTo>
                    <a:pt x="5021" y="5920"/>
                    <a:pt x="7094" y="3909"/>
                    <a:pt x="9246" y="2426"/>
                  </a:cubicBezTo>
                  <a:cubicBezTo>
                    <a:pt x="13630" y="-644"/>
                    <a:pt x="18332" y="-856"/>
                    <a:pt x="21600" y="210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7" name="Freeform 515"/>
            <p:cNvSpPr/>
            <p:nvPr/>
          </p:nvSpPr>
          <p:spPr>
            <a:xfrm>
              <a:off x="1275924" y="1056744"/>
              <a:ext cx="74754" cy="142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2" h="21600" extrusionOk="0">
                  <a:moveTo>
                    <a:pt x="5887" y="0"/>
                  </a:moveTo>
                  <a:cubicBezTo>
                    <a:pt x="3520" y="1350"/>
                    <a:pt x="1892" y="3097"/>
                    <a:pt x="1152" y="5003"/>
                  </a:cubicBezTo>
                  <a:cubicBezTo>
                    <a:pt x="117" y="6909"/>
                    <a:pt x="-327" y="9053"/>
                    <a:pt x="265" y="11276"/>
                  </a:cubicBezTo>
                  <a:cubicBezTo>
                    <a:pt x="1596" y="15882"/>
                    <a:pt x="5887" y="19774"/>
                    <a:pt x="12396" y="21600"/>
                  </a:cubicBezTo>
                  <a:cubicBezTo>
                    <a:pt x="15355" y="20250"/>
                    <a:pt x="17722" y="18265"/>
                    <a:pt x="19202" y="16121"/>
                  </a:cubicBezTo>
                  <a:cubicBezTo>
                    <a:pt x="20681" y="13976"/>
                    <a:pt x="21273" y="11674"/>
                    <a:pt x="20385" y="9212"/>
                  </a:cubicBezTo>
                  <a:cubicBezTo>
                    <a:pt x="18610" y="4526"/>
                    <a:pt x="12692" y="1350"/>
                    <a:pt x="588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8" name="Freeform 516"/>
            <p:cNvSpPr/>
            <p:nvPr/>
          </p:nvSpPr>
          <p:spPr>
            <a:xfrm>
              <a:off x="1322515" y="1140017"/>
              <a:ext cx="155241" cy="8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04" extrusionOk="0">
                  <a:moveTo>
                    <a:pt x="21600" y="3946"/>
                  </a:moveTo>
                  <a:cubicBezTo>
                    <a:pt x="20700" y="7331"/>
                    <a:pt x="19275" y="10601"/>
                    <a:pt x="17475" y="13286"/>
                  </a:cubicBezTo>
                  <a:cubicBezTo>
                    <a:pt x="15600" y="15738"/>
                    <a:pt x="13350" y="17606"/>
                    <a:pt x="10950" y="18540"/>
                  </a:cubicBezTo>
                  <a:cubicBezTo>
                    <a:pt x="6300" y="20525"/>
                    <a:pt x="2175" y="17840"/>
                    <a:pt x="0" y="13403"/>
                  </a:cubicBezTo>
                  <a:cubicBezTo>
                    <a:pt x="975" y="10601"/>
                    <a:pt x="2325" y="8032"/>
                    <a:pt x="4050" y="5930"/>
                  </a:cubicBezTo>
                  <a:cubicBezTo>
                    <a:pt x="5850" y="3946"/>
                    <a:pt x="7950" y="2311"/>
                    <a:pt x="10125" y="1143"/>
                  </a:cubicBezTo>
                  <a:cubicBezTo>
                    <a:pt x="14550" y="-1075"/>
                    <a:pt x="18975" y="-24"/>
                    <a:pt x="21600" y="394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9" name="Freeform 517"/>
            <p:cNvSpPr/>
            <p:nvPr/>
          </p:nvSpPr>
          <p:spPr>
            <a:xfrm>
              <a:off x="1204124" y="1138005"/>
              <a:ext cx="75056" cy="145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1600" extrusionOk="0">
                  <a:moveTo>
                    <a:pt x="9451" y="0"/>
                  </a:moveTo>
                  <a:cubicBezTo>
                    <a:pt x="3671" y="2121"/>
                    <a:pt x="629" y="6048"/>
                    <a:pt x="20" y="10447"/>
                  </a:cubicBezTo>
                  <a:cubicBezTo>
                    <a:pt x="-284" y="14924"/>
                    <a:pt x="2910" y="19244"/>
                    <a:pt x="8691" y="21600"/>
                  </a:cubicBezTo>
                  <a:cubicBezTo>
                    <a:pt x="15688" y="19322"/>
                    <a:pt x="21316" y="15159"/>
                    <a:pt x="20860" y="10289"/>
                  </a:cubicBezTo>
                  <a:cubicBezTo>
                    <a:pt x="20860" y="5498"/>
                    <a:pt x="15992" y="1885"/>
                    <a:pt x="9451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0" name="Freeform 518"/>
            <p:cNvSpPr/>
            <p:nvPr/>
          </p:nvSpPr>
          <p:spPr>
            <a:xfrm>
              <a:off x="1238925" y="1242496"/>
              <a:ext cx="161212" cy="7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53" extrusionOk="0">
                  <a:moveTo>
                    <a:pt x="21600" y="7034"/>
                  </a:moveTo>
                  <a:cubicBezTo>
                    <a:pt x="19136" y="14011"/>
                    <a:pt x="14787" y="19914"/>
                    <a:pt x="9930" y="20182"/>
                  </a:cubicBezTo>
                  <a:cubicBezTo>
                    <a:pt x="5146" y="20853"/>
                    <a:pt x="1667" y="16694"/>
                    <a:pt x="0" y="10925"/>
                  </a:cubicBezTo>
                  <a:cubicBezTo>
                    <a:pt x="2392" y="5022"/>
                    <a:pt x="6523" y="1400"/>
                    <a:pt x="10945" y="192"/>
                  </a:cubicBezTo>
                  <a:cubicBezTo>
                    <a:pt x="15439" y="-747"/>
                    <a:pt x="19570" y="1802"/>
                    <a:pt x="21600" y="703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1" name="Freeform 519"/>
            <p:cNvSpPr/>
            <p:nvPr/>
          </p:nvSpPr>
          <p:spPr>
            <a:xfrm>
              <a:off x="1117693" y="1207658"/>
              <a:ext cx="77569" cy="142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3" h="21600" extrusionOk="0">
                  <a:moveTo>
                    <a:pt x="12058" y="0"/>
                  </a:moveTo>
                  <a:cubicBezTo>
                    <a:pt x="9358" y="883"/>
                    <a:pt x="6793" y="2088"/>
                    <a:pt x="4903" y="3774"/>
                  </a:cubicBezTo>
                  <a:cubicBezTo>
                    <a:pt x="3013" y="5460"/>
                    <a:pt x="1663" y="7468"/>
                    <a:pt x="718" y="9636"/>
                  </a:cubicBezTo>
                  <a:cubicBezTo>
                    <a:pt x="-1037" y="14132"/>
                    <a:pt x="448" y="18709"/>
                    <a:pt x="4903" y="21600"/>
                  </a:cubicBezTo>
                  <a:cubicBezTo>
                    <a:pt x="8413" y="20797"/>
                    <a:pt x="11518" y="19512"/>
                    <a:pt x="14218" y="17826"/>
                  </a:cubicBezTo>
                  <a:cubicBezTo>
                    <a:pt x="16648" y="15979"/>
                    <a:pt x="18268" y="13731"/>
                    <a:pt x="18943" y="11322"/>
                  </a:cubicBezTo>
                  <a:cubicBezTo>
                    <a:pt x="20563" y="6665"/>
                    <a:pt x="17188" y="2409"/>
                    <a:pt x="12058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2" name="Freeform 520"/>
            <p:cNvSpPr/>
            <p:nvPr/>
          </p:nvSpPr>
          <p:spPr>
            <a:xfrm>
              <a:off x="1140407" y="1324523"/>
              <a:ext cx="161212" cy="7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1" extrusionOk="0">
                  <a:moveTo>
                    <a:pt x="21600" y="10943"/>
                  </a:moveTo>
                  <a:cubicBezTo>
                    <a:pt x="20155" y="14233"/>
                    <a:pt x="18060" y="16808"/>
                    <a:pt x="15893" y="18667"/>
                  </a:cubicBezTo>
                  <a:cubicBezTo>
                    <a:pt x="13726" y="20527"/>
                    <a:pt x="11342" y="21385"/>
                    <a:pt x="8886" y="20670"/>
                  </a:cubicBezTo>
                  <a:cubicBezTo>
                    <a:pt x="4118" y="19668"/>
                    <a:pt x="1084" y="14090"/>
                    <a:pt x="0" y="7366"/>
                  </a:cubicBezTo>
                  <a:cubicBezTo>
                    <a:pt x="1445" y="4792"/>
                    <a:pt x="3323" y="2932"/>
                    <a:pt x="5346" y="1788"/>
                  </a:cubicBezTo>
                  <a:cubicBezTo>
                    <a:pt x="7296" y="357"/>
                    <a:pt x="9464" y="-215"/>
                    <a:pt x="11775" y="71"/>
                  </a:cubicBezTo>
                  <a:cubicBezTo>
                    <a:pt x="16326" y="643"/>
                    <a:pt x="20083" y="4506"/>
                    <a:pt x="21600" y="1094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3" name="Freeform 521"/>
            <p:cNvSpPr/>
            <p:nvPr/>
          </p:nvSpPr>
          <p:spPr>
            <a:xfrm>
              <a:off x="1359190" y="871520"/>
              <a:ext cx="89923" cy="127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1" h="21513" extrusionOk="0">
                  <a:moveTo>
                    <a:pt x="1289" y="3"/>
                  </a:moveTo>
                  <a:cubicBezTo>
                    <a:pt x="425" y="1974"/>
                    <a:pt x="-192" y="4036"/>
                    <a:pt x="55" y="6276"/>
                  </a:cubicBezTo>
                  <a:cubicBezTo>
                    <a:pt x="302" y="8517"/>
                    <a:pt x="1289" y="10847"/>
                    <a:pt x="3017" y="13178"/>
                  </a:cubicBezTo>
                  <a:cubicBezTo>
                    <a:pt x="6103" y="17659"/>
                    <a:pt x="11657" y="20975"/>
                    <a:pt x="17705" y="21513"/>
                  </a:cubicBezTo>
                  <a:cubicBezTo>
                    <a:pt x="21408" y="17390"/>
                    <a:pt x="21038" y="11385"/>
                    <a:pt x="17582" y="6814"/>
                  </a:cubicBezTo>
                  <a:cubicBezTo>
                    <a:pt x="13879" y="2154"/>
                    <a:pt x="7090" y="-87"/>
                    <a:pt x="1289" y="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4" name="Freeform 522"/>
            <p:cNvSpPr/>
            <p:nvPr/>
          </p:nvSpPr>
          <p:spPr>
            <a:xfrm>
              <a:off x="1441930" y="902988"/>
              <a:ext cx="130859" cy="10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19693" extrusionOk="0">
                  <a:moveTo>
                    <a:pt x="21512" y="970"/>
                  </a:moveTo>
                  <a:cubicBezTo>
                    <a:pt x="21600" y="3973"/>
                    <a:pt x="20718" y="7169"/>
                    <a:pt x="19308" y="9978"/>
                  </a:cubicBezTo>
                  <a:cubicBezTo>
                    <a:pt x="17897" y="12787"/>
                    <a:pt x="16046" y="15306"/>
                    <a:pt x="13665" y="17049"/>
                  </a:cubicBezTo>
                  <a:cubicBezTo>
                    <a:pt x="8728" y="20536"/>
                    <a:pt x="3615" y="20342"/>
                    <a:pt x="0" y="17824"/>
                  </a:cubicBezTo>
                  <a:cubicBezTo>
                    <a:pt x="1058" y="12690"/>
                    <a:pt x="3527" y="7460"/>
                    <a:pt x="8111" y="3876"/>
                  </a:cubicBezTo>
                  <a:cubicBezTo>
                    <a:pt x="12607" y="195"/>
                    <a:pt x="17456" y="-1064"/>
                    <a:pt x="21512" y="97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5" name="Freeform 523"/>
            <p:cNvSpPr/>
            <p:nvPr/>
          </p:nvSpPr>
          <p:spPr>
            <a:xfrm>
              <a:off x="1374453" y="772871"/>
              <a:ext cx="99109" cy="114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0" h="20792" extrusionOk="0">
                  <a:moveTo>
                    <a:pt x="543" y="239"/>
                  </a:moveTo>
                  <a:cubicBezTo>
                    <a:pt x="-253" y="2447"/>
                    <a:pt x="-139" y="4751"/>
                    <a:pt x="656" y="7055"/>
                  </a:cubicBezTo>
                  <a:cubicBezTo>
                    <a:pt x="1452" y="9455"/>
                    <a:pt x="2930" y="11759"/>
                    <a:pt x="4749" y="13871"/>
                  </a:cubicBezTo>
                  <a:cubicBezTo>
                    <a:pt x="8614" y="18287"/>
                    <a:pt x="14526" y="20975"/>
                    <a:pt x="19983" y="20783"/>
                  </a:cubicBezTo>
                  <a:cubicBezTo>
                    <a:pt x="21006" y="18287"/>
                    <a:pt x="21347" y="15503"/>
                    <a:pt x="20892" y="12815"/>
                  </a:cubicBezTo>
                  <a:cubicBezTo>
                    <a:pt x="20210" y="10127"/>
                    <a:pt x="18732" y="7439"/>
                    <a:pt x="16459" y="5231"/>
                  </a:cubicBezTo>
                  <a:cubicBezTo>
                    <a:pt x="12139" y="815"/>
                    <a:pt x="6000" y="-625"/>
                    <a:pt x="543" y="23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6" name="Freeform 525"/>
            <p:cNvSpPr/>
            <p:nvPr/>
          </p:nvSpPr>
          <p:spPr>
            <a:xfrm>
              <a:off x="1471781" y="771217"/>
              <a:ext cx="114235" cy="12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0041" extrusionOk="0">
                  <a:moveTo>
                    <a:pt x="21102" y="286"/>
                  </a:moveTo>
                  <a:cubicBezTo>
                    <a:pt x="21600" y="5775"/>
                    <a:pt x="20107" y="12149"/>
                    <a:pt x="15030" y="16132"/>
                  </a:cubicBezTo>
                  <a:cubicBezTo>
                    <a:pt x="10253" y="20204"/>
                    <a:pt x="4579" y="20824"/>
                    <a:pt x="0" y="19231"/>
                  </a:cubicBezTo>
                  <a:cubicBezTo>
                    <a:pt x="0" y="16752"/>
                    <a:pt x="597" y="14273"/>
                    <a:pt x="1792" y="11972"/>
                  </a:cubicBezTo>
                  <a:cubicBezTo>
                    <a:pt x="2787" y="9581"/>
                    <a:pt x="4280" y="7191"/>
                    <a:pt x="6470" y="5244"/>
                  </a:cubicBezTo>
                  <a:cubicBezTo>
                    <a:pt x="10850" y="1172"/>
                    <a:pt x="16324" y="-776"/>
                    <a:pt x="21102" y="28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7" name="Freeform 526"/>
            <p:cNvSpPr/>
            <p:nvPr/>
          </p:nvSpPr>
          <p:spPr>
            <a:xfrm>
              <a:off x="1365195" y="669054"/>
              <a:ext cx="114521" cy="102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0031" extrusionOk="0">
                  <a:moveTo>
                    <a:pt x="39" y="960"/>
                  </a:moveTo>
                  <a:cubicBezTo>
                    <a:pt x="-164" y="3453"/>
                    <a:pt x="444" y="5841"/>
                    <a:pt x="1560" y="8230"/>
                  </a:cubicBezTo>
                  <a:cubicBezTo>
                    <a:pt x="2574" y="10514"/>
                    <a:pt x="4095" y="12799"/>
                    <a:pt x="6326" y="14876"/>
                  </a:cubicBezTo>
                  <a:cubicBezTo>
                    <a:pt x="10687" y="18822"/>
                    <a:pt x="16366" y="20795"/>
                    <a:pt x="21132" y="19757"/>
                  </a:cubicBezTo>
                  <a:cubicBezTo>
                    <a:pt x="21436" y="16953"/>
                    <a:pt x="21132" y="13941"/>
                    <a:pt x="20219" y="11137"/>
                  </a:cubicBezTo>
                  <a:cubicBezTo>
                    <a:pt x="19306" y="8333"/>
                    <a:pt x="17684" y="5737"/>
                    <a:pt x="15149" y="3764"/>
                  </a:cubicBezTo>
                  <a:cubicBezTo>
                    <a:pt x="10382" y="-286"/>
                    <a:pt x="4602" y="-805"/>
                    <a:pt x="39" y="96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8" name="Freeform 527"/>
            <p:cNvSpPr/>
            <p:nvPr/>
          </p:nvSpPr>
          <p:spPr>
            <a:xfrm>
              <a:off x="1478651" y="640744"/>
              <a:ext cx="102227" cy="130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0694" extrusionOk="0">
                  <a:moveTo>
                    <a:pt x="19920" y="28"/>
                  </a:moveTo>
                  <a:cubicBezTo>
                    <a:pt x="20954" y="2511"/>
                    <a:pt x="21414" y="5242"/>
                    <a:pt x="20954" y="7973"/>
                  </a:cubicBezTo>
                  <a:cubicBezTo>
                    <a:pt x="20380" y="10704"/>
                    <a:pt x="18886" y="13269"/>
                    <a:pt x="16703" y="15504"/>
                  </a:cubicBezTo>
                  <a:cubicBezTo>
                    <a:pt x="12223" y="19890"/>
                    <a:pt x="6018" y="21297"/>
                    <a:pt x="503" y="20469"/>
                  </a:cubicBezTo>
                  <a:cubicBezTo>
                    <a:pt x="-186" y="18235"/>
                    <a:pt x="-186" y="15918"/>
                    <a:pt x="618" y="13518"/>
                  </a:cubicBezTo>
                  <a:cubicBezTo>
                    <a:pt x="1423" y="11118"/>
                    <a:pt x="2801" y="8800"/>
                    <a:pt x="4640" y="6649"/>
                  </a:cubicBezTo>
                  <a:cubicBezTo>
                    <a:pt x="8431" y="2345"/>
                    <a:pt x="14291" y="-303"/>
                    <a:pt x="19920" y="2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9" name="Freeform 528"/>
            <p:cNvSpPr/>
            <p:nvPr/>
          </p:nvSpPr>
          <p:spPr>
            <a:xfrm>
              <a:off x="1340426" y="568227"/>
              <a:ext cx="127441" cy="9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19508" extrusionOk="0">
                  <a:moveTo>
                    <a:pt x="0" y="2265"/>
                  </a:moveTo>
                  <a:cubicBezTo>
                    <a:pt x="820" y="7381"/>
                    <a:pt x="3099" y="12496"/>
                    <a:pt x="7747" y="16021"/>
                  </a:cubicBezTo>
                  <a:cubicBezTo>
                    <a:pt x="12304" y="19431"/>
                    <a:pt x="17225" y="20568"/>
                    <a:pt x="21418" y="18408"/>
                  </a:cubicBezTo>
                  <a:cubicBezTo>
                    <a:pt x="21600" y="15339"/>
                    <a:pt x="20780" y="12155"/>
                    <a:pt x="19413" y="9313"/>
                  </a:cubicBezTo>
                  <a:cubicBezTo>
                    <a:pt x="18046" y="6471"/>
                    <a:pt x="16223" y="3970"/>
                    <a:pt x="13944" y="2265"/>
                  </a:cubicBezTo>
                  <a:cubicBezTo>
                    <a:pt x="8932" y="-1032"/>
                    <a:pt x="3828" y="-464"/>
                    <a:pt x="0" y="226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0" name="Freeform 529"/>
            <p:cNvSpPr/>
            <p:nvPr/>
          </p:nvSpPr>
          <p:spPr>
            <a:xfrm>
              <a:off x="1463306" y="511132"/>
              <a:ext cx="87847" cy="144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3" h="21450" extrusionOk="0">
                  <a:moveTo>
                    <a:pt x="17320" y="0"/>
                  </a:moveTo>
                  <a:cubicBezTo>
                    <a:pt x="21362" y="4257"/>
                    <a:pt x="21488" y="10248"/>
                    <a:pt x="18077" y="14820"/>
                  </a:cubicBezTo>
                  <a:cubicBezTo>
                    <a:pt x="14541" y="19472"/>
                    <a:pt x="7593" y="21600"/>
                    <a:pt x="1656" y="21442"/>
                  </a:cubicBezTo>
                  <a:cubicBezTo>
                    <a:pt x="646" y="19393"/>
                    <a:pt x="-112" y="17185"/>
                    <a:pt x="14" y="14899"/>
                  </a:cubicBezTo>
                  <a:cubicBezTo>
                    <a:pt x="141" y="12613"/>
                    <a:pt x="1025" y="10248"/>
                    <a:pt x="2667" y="7962"/>
                  </a:cubicBezTo>
                  <a:cubicBezTo>
                    <a:pt x="5572" y="3469"/>
                    <a:pt x="11130" y="315"/>
                    <a:pt x="17320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1" name="Freeform 530"/>
            <p:cNvSpPr/>
            <p:nvPr/>
          </p:nvSpPr>
          <p:spPr>
            <a:xfrm>
              <a:off x="1298631" y="470862"/>
              <a:ext cx="137328" cy="83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64" extrusionOk="0">
                  <a:moveTo>
                    <a:pt x="0" y="4434"/>
                  </a:moveTo>
                  <a:cubicBezTo>
                    <a:pt x="759" y="7181"/>
                    <a:pt x="1687" y="9803"/>
                    <a:pt x="3122" y="12050"/>
                  </a:cubicBezTo>
                  <a:cubicBezTo>
                    <a:pt x="4556" y="14298"/>
                    <a:pt x="6581" y="16046"/>
                    <a:pt x="8859" y="17419"/>
                  </a:cubicBezTo>
                  <a:cubicBezTo>
                    <a:pt x="13162" y="20166"/>
                    <a:pt x="18141" y="20041"/>
                    <a:pt x="21600" y="16795"/>
                  </a:cubicBezTo>
                  <a:cubicBezTo>
                    <a:pt x="21009" y="10053"/>
                    <a:pt x="17297" y="3810"/>
                    <a:pt x="12572" y="1188"/>
                  </a:cubicBezTo>
                  <a:cubicBezTo>
                    <a:pt x="7931" y="-1434"/>
                    <a:pt x="3037" y="564"/>
                    <a:pt x="0" y="443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2" name="Freeform 531"/>
            <p:cNvSpPr/>
            <p:nvPr/>
          </p:nvSpPr>
          <p:spPr>
            <a:xfrm>
              <a:off x="1423038" y="389240"/>
              <a:ext cx="83254" cy="153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9" h="21600" extrusionOk="0">
                  <a:moveTo>
                    <a:pt x="13956" y="0"/>
                  </a:moveTo>
                  <a:cubicBezTo>
                    <a:pt x="16774" y="1713"/>
                    <a:pt x="18518" y="4097"/>
                    <a:pt x="19457" y="6480"/>
                  </a:cubicBezTo>
                  <a:cubicBezTo>
                    <a:pt x="20262" y="8938"/>
                    <a:pt x="20396" y="11396"/>
                    <a:pt x="19189" y="13779"/>
                  </a:cubicBezTo>
                  <a:cubicBezTo>
                    <a:pt x="16505" y="18472"/>
                    <a:pt x="10334" y="21153"/>
                    <a:pt x="3894" y="21600"/>
                  </a:cubicBezTo>
                  <a:cubicBezTo>
                    <a:pt x="540" y="18025"/>
                    <a:pt x="-1204" y="13556"/>
                    <a:pt x="943" y="8938"/>
                  </a:cubicBezTo>
                  <a:cubicBezTo>
                    <a:pt x="2955" y="4394"/>
                    <a:pt x="7516" y="1043"/>
                    <a:pt x="1395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3" name="Freeform 532"/>
            <p:cNvSpPr/>
            <p:nvPr/>
          </p:nvSpPr>
          <p:spPr>
            <a:xfrm>
              <a:off x="1241910" y="382070"/>
              <a:ext cx="143299" cy="75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71" extrusionOk="0">
                  <a:moveTo>
                    <a:pt x="0" y="7284"/>
                  </a:moveTo>
                  <a:cubicBezTo>
                    <a:pt x="883" y="10001"/>
                    <a:pt x="2007" y="12582"/>
                    <a:pt x="3694" y="14484"/>
                  </a:cubicBezTo>
                  <a:cubicBezTo>
                    <a:pt x="5460" y="16386"/>
                    <a:pt x="7468" y="17880"/>
                    <a:pt x="9636" y="18831"/>
                  </a:cubicBezTo>
                  <a:cubicBezTo>
                    <a:pt x="14052" y="20461"/>
                    <a:pt x="18709" y="18967"/>
                    <a:pt x="21600" y="14484"/>
                  </a:cubicBezTo>
                  <a:cubicBezTo>
                    <a:pt x="20797" y="11087"/>
                    <a:pt x="19432" y="7827"/>
                    <a:pt x="17746" y="5246"/>
                  </a:cubicBezTo>
                  <a:cubicBezTo>
                    <a:pt x="15899" y="2801"/>
                    <a:pt x="13731" y="1035"/>
                    <a:pt x="11322" y="355"/>
                  </a:cubicBezTo>
                  <a:cubicBezTo>
                    <a:pt x="6665" y="-1139"/>
                    <a:pt x="2409" y="2257"/>
                    <a:pt x="0" y="728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4" name="Freeform 533"/>
            <p:cNvSpPr/>
            <p:nvPr/>
          </p:nvSpPr>
          <p:spPr>
            <a:xfrm>
              <a:off x="1359201" y="278956"/>
              <a:ext cx="80947" cy="15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6" h="21600" extrusionOk="0">
                  <a:moveTo>
                    <a:pt x="10862" y="0"/>
                  </a:moveTo>
                  <a:cubicBezTo>
                    <a:pt x="14273" y="1517"/>
                    <a:pt x="16831" y="3540"/>
                    <a:pt x="18678" y="5779"/>
                  </a:cubicBezTo>
                  <a:cubicBezTo>
                    <a:pt x="20525" y="7946"/>
                    <a:pt x="21378" y="10330"/>
                    <a:pt x="20667" y="12714"/>
                  </a:cubicBezTo>
                  <a:cubicBezTo>
                    <a:pt x="19673" y="17482"/>
                    <a:pt x="14131" y="20589"/>
                    <a:pt x="7452" y="21600"/>
                  </a:cubicBezTo>
                  <a:cubicBezTo>
                    <a:pt x="4894" y="20155"/>
                    <a:pt x="3046" y="18349"/>
                    <a:pt x="1910" y="16254"/>
                  </a:cubicBezTo>
                  <a:cubicBezTo>
                    <a:pt x="489" y="14304"/>
                    <a:pt x="-222" y="12136"/>
                    <a:pt x="62" y="9825"/>
                  </a:cubicBezTo>
                  <a:cubicBezTo>
                    <a:pt x="773" y="5274"/>
                    <a:pt x="4610" y="1589"/>
                    <a:pt x="10862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5" name="Freeform 534"/>
            <p:cNvSpPr/>
            <p:nvPr/>
          </p:nvSpPr>
          <p:spPr>
            <a:xfrm>
              <a:off x="1170261" y="300290"/>
              <a:ext cx="149270" cy="73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extrusionOk="0">
                  <a:moveTo>
                    <a:pt x="0" y="11421"/>
                  </a:moveTo>
                  <a:cubicBezTo>
                    <a:pt x="2121" y="17201"/>
                    <a:pt x="6048" y="20243"/>
                    <a:pt x="10447" y="21004"/>
                  </a:cubicBezTo>
                  <a:cubicBezTo>
                    <a:pt x="14924" y="21308"/>
                    <a:pt x="19244" y="18114"/>
                    <a:pt x="21600" y="12181"/>
                  </a:cubicBezTo>
                  <a:cubicBezTo>
                    <a:pt x="19322" y="5184"/>
                    <a:pt x="15081" y="-292"/>
                    <a:pt x="10289" y="12"/>
                  </a:cubicBezTo>
                  <a:cubicBezTo>
                    <a:pt x="5498" y="12"/>
                    <a:pt x="1885" y="4880"/>
                    <a:pt x="0" y="11421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6" name="Freeform 535"/>
            <p:cNvSpPr/>
            <p:nvPr/>
          </p:nvSpPr>
          <p:spPr>
            <a:xfrm>
              <a:off x="1275193" y="183183"/>
              <a:ext cx="83660" cy="156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6" h="21600" extrusionOk="0">
                  <a:moveTo>
                    <a:pt x="7040" y="0"/>
                  </a:moveTo>
                  <a:cubicBezTo>
                    <a:pt x="13973" y="2528"/>
                    <a:pt x="19840" y="6863"/>
                    <a:pt x="20106" y="11703"/>
                  </a:cubicBezTo>
                  <a:cubicBezTo>
                    <a:pt x="20773" y="16399"/>
                    <a:pt x="16640" y="19938"/>
                    <a:pt x="10906" y="21600"/>
                  </a:cubicBezTo>
                  <a:cubicBezTo>
                    <a:pt x="5040" y="19144"/>
                    <a:pt x="1440" y="15026"/>
                    <a:pt x="240" y="10692"/>
                  </a:cubicBezTo>
                  <a:cubicBezTo>
                    <a:pt x="-827" y="6140"/>
                    <a:pt x="1706" y="2095"/>
                    <a:pt x="7040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7" name="Freeform 536"/>
            <p:cNvSpPr/>
            <p:nvPr/>
          </p:nvSpPr>
          <p:spPr>
            <a:xfrm>
              <a:off x="1086671" y="231417"/>
              <a:ext cx="146285" cy="72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extrusionOk="0">
                  <a:moveTo>
                    <a:pt x="0" y="14871"/>
                  </a:moveTo>
                  <a:cubicBezTo>
                    <a:pt x="1350" y="17238"/>
                    <a:pt x="3018" y="18866"/>
                    <a:pt x="5003" y="19606"/>
                  </a:cubicBezTo>
                  <a:cubicBezTo>
                    <a:pt x="6909" y="20789"/>
                    <a:pt x="8974" y="21085"/>
                    <a:pt x="11276" y="20493"/>
                  </a:cubicBezTo>
                  <a:cubicBezTo>
                    <a:pt x="15882" y="19162"/>
                    <a:pt x="19774" y="14871"/>
                    <a:pt x="21600" y="8510"/>
                  </a:cubicBezTo>
                  <a:cubicBezTo>
                    <a:pt x="20250" y="5403"/>
                    <a:pt x="18265" y="3184"/>
                    <a:pt x="16121" y="1556"/>
                  </a:cubicBezTo>
                  <a:cubicBezTo>
                    <a:pt x="13976" y="77"/>
                    <a:pt x="11674" y="-515"/>
                    <a:pt x="9212" y="521"/>
                  </a:cubicBezTo>
                  <a:cubicBezTo>
                    <a:pt x="4447" y="2148"/>
                    <a:pt x="1271" y="8066"/>
                    <a:pt x="0" y="14871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8" name="Freeform 537"/>
            <p:cNvSpPr/>
            <p:nvPr/>
          </p:nvSpPr>
          <p:spPr>
            <a:xfrm>
              <a:off x="1172330" y="107726"/>
              <a:ext cx="90238" cy="15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21600" extrusionOk="0">
                  <a:moveTo>
                    <a:pt x="3946" y="0"/>
                  </a:moveTo>
                  <a:cubicBezTo>
                    <a:pt x="7331" y="825"/>
                    <a:pt x="10601" y="2250"/>
                    <a:pt x="13169" y="4050"/>
                  </a:cubicBezTo>
                  <a:cubicBezTo>
                    <a:pt x="15738" y="5925"/>
                    <a:pt x="17606" y="8175"/>
                    <a:pt x="18540" y="10575"/>
                  </a:cubicBezTo>
                  <a:cubicBezTo>
                    <a:pt x="20525" y="15300"/>
                    <a:pt x="17840" y="19350"/>
                    <a:pt x="13286" y="21600"/>
                  </a:cubicBezTo>
                  <a:cubicBezTo>
                    <a:pt x="10601" y="20550"/>
                    <a:pt x="7915" y="19275"/>
                    <a:pt x="5930" y="17475"/>
                  </a:cubicBezTo>
                  <a:cubicBezTo>
                    <a:pt x="3829" y="15675"/>
                    <a:pt x="2311" y="13650"/>
                    <a:pt x="1143" y="11475"/>
                  </a:cubicBezTo>
                  <a:cubicBezTo>
                    <a:pt x="-1075" y="6975"/>
                    <a:pt x="-24" y="2625"/>
                    <a:pt x="394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39" name="Freeform 538"/>
            <p:cNvSpPr/>
            <p:nvPr/>
          </p:nvSpPr>
          <p:spPr>
            <a:xfrm>
              <a:off x="994124" y="175302"/>
              <a:ext cx="140315" cy="78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4" extrusionOk="0">
                  <a:moveTo>
                    <a:pt x="0" y="17178"/>
                  </a:moveTo>
                  <a:cubicBezTo>
                    <a:pt x="3406" y="20166"/>
                    <a:pt x="7643" y="21389"/>
                    <a:pt x="12212" y="18808"/>
                  </a:cubicBezTo>
                  <a:cubicBezTo>
                    <a:pt x="16865" y="16227"/>
                    <a:pt x="20354" y="11472"/>
                    <a:pt x="21600" y="5087"/>
                  </a:cubicBezTo>
                  <a:cubicBezTo>
                    <a:pt x="19938" y="2506"/>
                    <a:pt x="17695" y="1012"/>
                    <a:pt x="15369" y="332"/>
                  </a:cubicBezTo>
                  <a:cubicBezTo>
                    <a:pt x="12960" y="-211"/>
                    <a:pt x="10551" y="-211"/>
                    <a:pt x="8142" y="1283"/>
                  </a:cubicBezTo>
                  <a:cubicBezTo>
                    <a:pt x="3406" y="4408"/>
                    <a:pt x="665" y="10657"/>
                    <a:pt x="0" y="1717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0" name="Freeform 539"/>
            <p:cNvSpPr/>
            <p:nvPr/>
          </p:nvSpPr>
          <p:spPr>
            <a:xfrm>
              <a:off x="1055246" y="49682"/>
              <a:ext cx="99151" cy="142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8" h="21600" extrusionOk="0">
                  <a:moveTo>
                    <a:pt x="2119" y="0"/>
                  </a:moveTo>
                  <a:cubicBezTo>
                    <a:pt x="8716" y="800"/>
                    <a:pt x="14994" y="4640"/>
                    <a:pt x="17867" y="9360"/>
                  </a:cubicBezTo>
                  <a:cubicBezTo>
                    <a:pt x="20740" y="14080"/>
                    <a:pt x="19250" y="18800"/>
                    <a:pt x="15845" y="21600"/>
                  </a:cubicBezTo>
                  <a:cubicBezTo>
                    <a:pt x="13185" y="20720"/>
                    <a:pt x="10525" y="19680"/>
                    <a:pt x="8184" y="18160"/>
                  </a:cubicBezTo>
                  <a:cubicBezTo>
                    <a:pt x="5950" y="16640"/>
                    <a:pt x="3928" y="14560"/>
                    <a:pt x="2439" y="12320"/>
                  </a:cubicBezTo>
                  <a:cubicBezTo>
                    <a:pt x="-647" y="8000"/>
                    <a:pt x="-860" y="3200"/>
                    <a:pt x="2119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1" name="Freeform 540"/>
            <p:cNvSpPr/>
            <p:nvPr/>
          </p:nvSpPr>
          <p:spPr>
            <a:xfrm>
              <a:off x="896139" y="135195"/>
              <a:ext cx="130827" cy="84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0386" extrusionOk="0">
                  <a:moveTo>
                    <a:pt x="3" y="19089"/>
                  </a:moveTo>
                  <a:cubicBezTo>
                    <a:pt x="1974" y="19958"/>
                    <a:pt x="4036" y="20579"/>
                    <a:pt x="6276" y="20331"/>
                  </a:cubicBezTo>
                  <a:cubicBezTo>
                    <a:pt x="8517" y="20207"/>
                    <a:pt x="10847" y="19089"/>
                    <a:pt x="13178" y="17351"/>
                  </a:cubicBezTo>
                  <a:cubicBezTo>
                    <a:pt x="17659" y="14248"/>
                    <a:pt x="20975" y="8662"/>
                    <a:pt x="21513" y="2579"/>
                  </a:cubicBezTo>
                  <a:cubicBezTo>
                    <a:pt x="17390" y="-1021"/>
                    <a:pt x="11385" y="-773"/>
                    <a:pt x="6814" y="2827"/>
                  </a:cubicBezTo>
                  <a:cubicBezTo>
                    <a:pt x="2154" y="6427"/>
                    <a:pt x="-87" y="13255"/>
                    <a:pt x="3" y="1908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2" name="Freeform 541"/>
            <p:cNvSpPr/>
            <p:nvPr/>
          </p:nvSpPr>
          <p:spPr>
            <a:xfrm>
              <a:off x="928489" y="12448"/>
              <a:ext cx="111614" cy="13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7" h="21518" extrusionOk="0">
                  <a:moveTo>
                    <a:pt x="973" y="6"/>
                  </a:moveTo>
                  <a:cubicBezTo>
                    <a:pt x="3976" y="-82"/>
                    <a:pt x="7172" y="796"/>
                    <a:pt x="9981" y="2201"/>
                  </a:cubicBezTo>
                  <a:cubicBezTo>
                    <a:pt x="12790" y="3606"/>
                    <a:pt x="15309" y="5450"/>
                    <a:pt x="17052" y="7820"/>
                  </a:cubicBezTo>
                  <a:cubicBezTo>
                    <a:pt x="20539" y="12825"/>
                    <a:pt x="20345" y="17830"/>
                    <a:pt x="17827" y="21518"/>
                  </a:cubicBezTo>
                  <a:cubicBezTo>
                    <a:pt x="12693" y="20464"/>
                    <a:pt x="7463" y="18006"/>
                    <a:pt x="3782" y="13352"/>
                  </a:cubicBezTo>
                  <a:cubicBezTo>
                    <a:pt x="198" y="8874"/>
                    <a:pt x="-1061" y="4045"/>
                    <a:pt x="973" y="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3" name="Freeform 542"/>
            <p:cNvSpPr/>
            <p:nvPr/>
          </p:nvSpPr>
          <p:spPr>
            <a:xfrm>
              <a:off x="794663" y="111517"/>
              <a:ext cx="117826" cy="96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2" h="21181" extrusionOk="0">
                  <a:moveTo>
                    <a:pt x="239" y="20720"/>
                  </a:moveTo>
                  <a:cubicBezTo>
                    <a:pt x="2447" y="21406"/>
                    <a:pt x="4751" y="21292"/>
                    <a:pt x="7055" y="20606"/>
                  </a:cubicBezTo>
                  <a:cubicBezTo>
                    <a:pt x="9359" y="19692"/>
                    <a:pt x="11759" y="18320"/>
                    <a:pt x="13871" y="16377"/>
                  </a:cubicBezTo>
                  <a:cubicBezTo>
                    <a:pt x="18191" y="12492"/>
                    <a:pt x="20975" y="6663"/>
                    <a:pt x="20783" y="1063"/>
                  </a:cubicBezTo>
                  <a:cubicBezTo>
                    <a:pt x="18287" y="35"/>
                    <a:pt x="15503" y="-194"/>
                    <a:pt x="12815" y="149"/>
                  </a:cubicBezTo>
                  <a:cubicBezTo>
                    <a:pt x="10031" y="835"/>
                    <a:pt x="7439" y="2435"/>
                    <a:pt x="5231" y="4606"/>
                  </a:cubicBezTo>
                  <a:cubicBezTo>
                    <a:pt x="815" y="9063"/>
                    <a:pt x="-625" y="15235"/>
                    <a:pt x="239" y="2072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4" name="Freeform 543"/>
            <p:cNvSpPr/>
            <p:nvPr/>
          </p:nvSpPr>
          <p:spPr>
            <a:xfrm>
              <a:off x="795831" y="-5"/>
              <a:ext cx="121763" cy="11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2" h="21036" extrusionOk="0">
                  <a:moveTo>
                    <a:pt x="287" y="119"/>
                  </a:moveTo>
                  <a:cubicBezTo>
                    <a:pt x="5776" y="-475"/>
                    <a:pt x="12150" y="1110"/>
                    <a:pt x="16133" y="6064"/>
                  </a:cubicBezTo>
                  <a:cubicBezTo>
                    <a:pt x="20117" y="10919"/>
                    <a:pt x="20825" y="16567"/>
                    <a:pt x="19232" y="21026"/>
                  </a:cubicBezTo>
                  <a:cubicBezTo>
                    <a:pt x="16753" y="21125"/>
                    <a:pt x="14274" y="20531"/>
                    <a:pt x="11884" y="19242"/>
                  </a:cubicBezTo>
                  <a:cubicBezTo>
                    <a:pt x="9494" y="18252"/>
                    <a:pt x="7192" y="16765"/>
                    <a:pt x="5156" y="14586"/>
                  </a:cubicBezTo>
                  <a:cubicBezTo>
                    <a:pt x="1173" y="10325"/>
                    <a:pt x="-775" y="4776"/>
                    <a:pt x="287" y="11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5" name="Freeform 544"/>
            <p:cNvSpPr/>
            <p:nvPr/>
          </p:nvSpPr>
          <p:spPr>
            <a:xfrm>
              <a:off x="498554" y="1338256"/>
              <a:ext cx="107475" cy="11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28" y="21600"/>
                  </a:moveTo>
                  <a:lnTo>
                    <a:pt x="11940" y="20720"/>
                  </a:lnTo>
                  <a:lnTo>
                    <a:pt x="17910" y="7526"/>
                  </a:lnTo>
                  <a:lnTo>
                    <a:pt x="2496" y="17300"/>
                  </a:lnTo>
                  <a:lnTo>
                    <a:pt x="0" y="16420"/>
                  </a:lnTo>
                  <a:lnTo>
                    <a:pt x="7272" y="0"/>
                  </a:lnTo>
                  <a:lnTo>
                    <a:pt x="9552" y="880"/>
                  </a:lnTo>
                  <a:lnTo>
                    <a:pt x="3690" y="13976"/>
                  </a:lnTo>
                  <a:lnTo>
                    <a:pt x="19104" y="4300"/>
                  </a:lnTo>
                  <a:lnTo>
                    <a:pt x="21600" y="5180"/>
                  </a:lnTo>
                  <a:lnTo>
                    <a:pt x="14328" y="2160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6" name="Freeform 545"/>
            <p:cNvSpPr/>
            <p:nvPr/>
          </p:nvSpPr>
          <p:spPr>
            <a:xfrm>
              <a:off x="653793" y="1381790"/>
              <a:ext cx="83242" cy="9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3484" y="0"/>
                  </a:moveTo>
                  <a:lnTo>
                    <a:pt x="12821" y="1068"/>
                  </a:lnTo>
                  <a:cubicBezTo>
                    <a:pt x="14911" y="1305"/>
                    <a:pt x="16583" y="1662"/>
                    <a:pt x="17837" y="2255"/>
                  </a:cubicBezTo>
                  <a:cubicBezTo>
                    <a:pt x="19231" y="2730"/>
                    <a:pt x="20206" y="3560"/>
                    <a:pt x="20764" y="4747"/>
                  </a:cubicBezTo>
                  <a:cubicBezTo>
                    <a:pt x="21461" y="5815"/>
                    <a:pt x="21600" y="7121"/>
                    <a:pt x="21461" y="8426"/>
                  </a:cubicBezTo>
                  <a:cubicBezTo>
                    <a:pt x="21043" y="10563"/>
                    <a:pt x="19928" y="12105"/>
                    <a:pt x="18255" y="13055"/>
                  </a:cubicBezTo>
                  <a:cubicBezTo>
                    <a:pt x="16444" y="14004"/>
                    <a:pt x="14075" y="14242"/>
                    <a:pt x="11009" y="13886"/>
                  </a:cubicBezTo>
                  <a:lnTo>
                    <a:pt x="4738" y="13174"/>
                  </a:lnTo>
                  <a:lnTo>
                    <a:pt x="3345" y="21600"/>
                  </a:lnTo>
                  <a:lnTo>
                    <a:pt x="0" y="21244"/>
                  </a:lnTo>
                  <a:lnTo>
                    <a:pt x="3484" y="0"/>
                  </a:lnTo>
                  <a:close/>
                  <a:moveTo>
                    <a:pt x="5156" y="10563"/>
                  </a:moveTo>
                  <a:lnTo>
                    <a:pt x="11427" y="11393"/>
                  </a:lnTo>
                  <a:cubicBezTo>
                    <a:pt x="13517" y="11631"/>
                    <a:pt x="15190" y="11512"/>
                    <a:pt x="16165" y="10919"/>
                  </a:cubicBezTo>
                  <a:cubicBezTo>
                    <a:pt x="17141" y="10325"/>
                    <a:pt x="17837" y="9376"/>
                    <a:pt x="17977" y="8189"/>
                  </a:cubicBezTo>
                  <a:cubicBezTo>
                    <a:pt x="18116" y="7240"/>
                    <a:pt x="17977" y="6527"/>
                    <a:pt x="17559" y="5815"/>
                  </a:cubicBezTo>
                  <a:cubicBezTo>
                    <a:pt x="17280" y="5103"/>
                    <a:pt x="16583" y="4629"/>
                    <a:pt x="15886" y="4273"/>
                  </a:cubicBezTo>
                  <a:cubicBezTo>
                    <a:pt x="15190" y="4035"/>
                    <a:pt x="14075" y="3798"/>
                    <a:pt x="12681" y="3679"/>
                  </a:cubicBezTo>
                  <a:lnTo>
                    <a:pt x="6410" y="2848"/>
                  </a:lnTo>
                  <a:lnTo>
                    <a:pt x="5156" y="1056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7" name="Freeform 546"/>
            <p:cNvSpPr/>
            <p:nvPr/>
          </p:nvSpPr>
          <p:spPr>
            <a:xfrm>
              <a:off x="797090" y="1384691"/>
              <a:ext cx="86578" cy="10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41"/>
                  </a:moveTo>
                  <a:lnTo>
                    <a:pt x="18340" y="20264"/>
                  </a:lnTo>
                  <a:lnTo>
                    <a:pt x="16166" y="2672"/>
                  </a:lnTo>
                  <a:lnTo>
                    <a:pt x="3532" y="3786"/>
                  </a:lnTo>
                  <a:lnTo>
                    <a:pt x="5706" y="21377"/>
                  </a:lnTo>
                  <a:lnTo>
                    <a:pt x="2445" y="21600"/>
                  </a:lnTo>
                  <a:lnTo>
                    <a:pt x="0" y="1670"/>
                  </a:lnTo>
                  <a:lnTo>
                    <a:pt x="19155" y="0"/>
                  </a:lnTo>
                  <a:lnTo>
                    <a:pt x="21600" y="2004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8" name="Freeform 547"/>
            <p:cNvSpPr/>
            <p:nvPr/>
          </p:nvSpPr>
          <p:spPr>
            <a:xfrm>
              <a:off x="944657" y="1351353"/>
              <a:ext cx="95956" cy="9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66" extrusionOk="0">
                  <a:moveTo>
                    <a:pt x="6603" y="690"/>
                  </a:moveTo>
                  <a:cubicBezTo>
                    <a:pt x="9451" y="-317"/>
                    <a:pt x="12181" y="-205"/>
                    <a:pt x="14673" y="914"/>
                  </a:cubicBezTo>
                  <a:cubicBezTo>
                    <a:pt x="17165" y="2145"/>
                    <a:pt x="18945" y="4160"/>
                    <a:pt x="20132" y="7070"/>
                  </a:cubicBezTo>
                  <a:cubicBezTo>
                    <a:pt x="21319" y="10091"/>
                    <a:pt x="21319" y="12777"/>
                    <a:pt x="20251" y="15128"/>
                  </a:cubicBezTo>
                  <a:cubicBezTo>
                    <a:pt x="19183" y="17590"/>
                    <a:pt x="17165" y="19268"/>
                    <a:pt x="14435" y="20276"/>
                  </a:cubicBezTo>
                  <a:cubicBezTo>
                    <a:pt x="11587" y="21283"/>
                    <a:pt x="8857" y="21171"/>
                    <a:pt x="6365" y="20052"/>
                  </a:cubicBezTo>
                  <a:cubicBezTo>
                    <a:pt x="3873" y="18821"/>
                    <a:pt x="2093" y="16806"/>
                    <a:pt x="906" y="13896"/>
                  </a:cubicBezTo>
                  <a:cubicBezTo>
                    <a:pt x="-281" y="10875"/>
                    <a:pt x="-281" y="8189"/>
                    <a:pt x="787" y="5838"/>
                  </a:cubicBezTo>
                  <a:cubicBezTo>
                    <a:pt x="1855" y="3376"/>
                    <a:pt x="3873" y="1698"/>
                    <a:pt x="6603" y="690"/>
                  </a:cubicBezTo>
                  <a:close/>
                  <a:moveTo>
                    <a:pt x="13486" y="18149"/>
                  </a:moveTo>
                  <a:cubicBezTo>
                    <a:pt x="15504" y="17478"/>
                    <a:pt x="16928" y="16135"/>
                    <a:pt x="17640" y="14344"/>
                  </a:cubicBezTo>
                  <a:cubicBezTo>
                    <a:pt x="18471" y="12553"/>
                    <a:pt x="18352" y="10539"/>
                    <a:pt x="17403" y="8077"/>
                  </a:cubicBezTo>
                  <a:cubicBezTo>
                    <a:pt x="16453" y="5615"/>
                    <a:pt x="15029" y="4048"/>
                    <a:pt x="13249" y="3152"/>
                  </a:cubicBezTo>
                  <a:cubicBezTo>
                    <a:pt x="11468" y="2257"/>
                    <a:pt x="9451" y="2145"/>
                    <a:pt x="7552" y="2817"/>
                  </a:cubicBezTo>
                  <a:cubicBezTo>
                    <a:pt x="5534" y="3488"/>
                    <a:pt x="4110" y="4831"/>
                    <a:pt x="3398" y="6622"/>
                  </a:cubicBezTo>
                  <a:cubicBezTo>
                    <a:pt x="2567" y="8413"/>
                    <a:pt x="2686" y="10539"/>
                    <a:pt x="3635" y="12889"/>
                  </a:cubicBezTo>
                  <a:cubicBezTo>
                    <a:pt x="4585" y="15351"/>
                    <a:pt x="6009" y="16918"/>
                    <a:pt x="7789" y="17814"/>
                  </a:cubicBezTo>
                  <a:cubicBezTo>
                    <a:pt x="9570" y="18709"/>
                    <a:pt x="11587" y="18821"/>
                    <a:pt x="13486" y="1814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9" name="Freeform 548"/>
            <p:cNvSpPr/>
            <p:nvPr/>
          </p:nvSpPr>
          <p:spPr>
            <a:xfrm>
              <a:off x="797090" y="1234203"/>
              <a:ext cx="32842" cy="37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7" extrusionOk="0">
                  <a:moveTo>
                    <a:pt x="10617" y="57"/>
                  </a:moveTo>
                  <a:cubicBezTo>
                    <a:pt x="7688" y="57"/>
                    <a:pt x="5125" y="957"/>
                    <a:pt x="2929" y="2757"/>
                  </a:cubicBezTo>
                  <a:cubicBezTo>
                    <a:pt x="1098" y="4857"/>
                    <a:pt x="0" y="7557"/>
                    <a:pt x="0" y="10857"/>
                  </a:cubicBezTo>
                  <a:cubicBezTo>
                    <a:pt x="366" y="14157"/>
                    <a:pt x="1464" y="16857"/>
                    <a:pt x="3295" y="18657"/>
                  </a:cubicBezTo>
                  <a:cubicBezTo>
                    <a:pt x="5492" y="20457"/>
                    <a:pt x="8054" y="21357"/>
                    <a:pt x="10983" y="21357"/>
                  </a:cubicBezTo>
                  <a:cubicBezTo>
                    <a:pt x="14278" y="21357"/>
                    <a:pt x="16841" y="20457"/>
                    <a:pt x="18671" y="18357"/>
                  </a:cubicBezTo>
                  <a:cubicBezTo>
                    <a:pt x="20868" y="16557"/>
                    <a:pt x="21600" y="13857"/>
                    <a:pt x="21600" y="10557"/>
                  </a:cubicBezTo>
                  <a:cubicBezTo>
                    <a:pt x="21600" y="6957"/>
                    <a:pt x="20502" y="4557"/>
                    <a:pt x="18305" y="2457"/>
                  </a:cubicBezTo>
                  <a:cubicBezTo>
                    <a:pt x="16475" y="657"/>
                    <a:pt x="13912" y="-243"/>
                    <a:pt x="10617" y="57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0" name="Freeform 549"/>
            <p:cNvSpPr/>
            <p:nvPr/>
          </p:nvSpPr>
          <p:spPr>
            <a:xfrm>
              <a:off x="990150" y="365739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0233" extrusionOk="0">
                  <a:moveTo>
                    <a:pt x="20221" y="16577"/>
                  </a:moveTo>
                  <a:cubicBezTo>
                    <a:pt x="21140" y="14065"/>
                    <a:pt x="21600" y="12056"/>
                    <a:pt x="20681" y="10047"/>
                  </a:cubicBezTo>
                  <a:cubicBezTo>
                    <a:pt x="19762" y="8540"/>
                    <a:pt x="17923" y="6530"/>
                    <a:pt x="14247" y="4521"/>
                  </a:cubicBezTo>
                  <a:lnTo>
                    <a:pt x="6434" y="0"/>
                  </a:lnTo>
                  <a:lnTo>
                    <a:pt x="0" y="13563"/>
                  </a:lnTo>
                  <a:lnTo>
                    <a:pt x="8732" y="18084"/>
                  </a:lnTo>
                  <a:cubicBezTo>
                    <a:pt x="14247" y="21600"/>
                    <a:pt x="17923" y="20595"/>
                    <a:pt x="20221" y="16577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1" name="Freeform 550"/>
            <p:cNvSpPr/>
            <p:nvPr/>
          </p:nvSpPr>
          <p:spPr>
            <a:xfrm>
              <a:off x="1077636" y="1163033"/>
              <a:ext cx="25403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4" h="21600" extrusionOk="0">
                  <a:moveTo>
                    <a:pt x="14106" y="0"/>
                  </a:moveTo>
                  <a:cubicBezTo>
                    <a:pt x="12343" y="0"/>
                    <a:pt x="10139" y="1005"/>
                    <a:pt x="7053" y="3516"/>
                  </a:cubicBezTo>
                  <a:lnTo>
                    <a:pt x="0" y="9042"/>
                  </a:lnTo>
                  <a:lnTo>
                    <a:pt x="7935" y="21600"/>
                  </a:lnTo>
                  <a:lnTo>
                    <a:pt x="15429" y="15572"/>
                  </a:lnTo>
                  <a:cubicBezTo>
                    <a:pt x="20278" y="11553"/>
                    <a:pt x="21600" y="7535"/>
                    <a:pt x="18955" y="3516"/>
                  </a:cubicBezTo>
                  <a:cubicBezTo>
                    <a:pt x="17633" y="1507"/>
                    <a:pt x="15869" y="0"/>
                    <a:pt x="1410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2" name="Freeform 551"/>
            <p:cNvSpPr/>
            <p:nvPr/>
          </p:nvSpPr>
          <p:spPr>
            <a:xfrm>
              <a:off x="823201" y="298180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5" y="19694"/>
                  </a:moveTo>
                  <a:cubicBezTo>
                    <a:pt x="20127" y="18424"/>
                    <a:pt x="21109" y="15882"/>
                    <a:pt x="21600" y="12706"/>
                  </a:cubicBezTo>
                  <a:cubicBezTo>
                    <a:pt x="21600" y="10165"/>
                    <a:pt x="21109" y="8259"/>
                    <a:pt x="20618" y="6353"/>
                  </a:cubicBezTo>
                  <a:cubicBezTo>
                    <a:pt x="20127" y="4447"/>
                    <a:pt x="19145" y="3812"/>
                    <a:pt x="17673" y="3176"/>
                  </a:cubicBezTo>
                  <a:cubicBezTo>
                    <a:pt x="16200" y="2541"/>
                    <a:pt x="14727" y="1906"/>
                    <a:pt x="12273" y="1271"/>
                  </a:cubicBezTo>
                  <a:lnTo>
                    <a:pt x="1473" y="0"/>
                  </a:lnTo>
                  <a:lnTo>
                    <a:pt x="0" y="19694"/>
                  </a:lnTo>
                  <a:lnTo>
                    <a:pt x="10800" y="21600"/>
                  </a:lnTo>
                  <a:cubicBezTo>
                    <a:pt x="14236" y="21600"/>
                    <a:pt x="16691" y="21600"/>
                    <a:pt x="18655" y="1969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3" name="Freeform 552"/>
            <p:cNvSpPr/>
            <p:nvPr/>
          </p:nvSpPr>
          <p:spPr>
            <a:xfrm>
              <a:off x="917179" y="1216898"/>
              <a:ext cx="34661" cy="36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0998" extrusionOk="0">
                  <a:moveTo>
                    <a:pt x="15021" y="1469"/>
                  </a:moveTo>
                  <a:cubicBezTo>
                    <a:pt x="12621" y="-10"/>
                    <a:pt x="9878" y="-306"/>
                    <a:pt x="7135" y="286"/>
                  </a:cubicBezTo>
                  <a:cubicBezTo>
                    <a:pt x="4392" y="1173"/>
                    <a:pt x="2335" y="2357"/>
                    <a:pt x="963" y="4724"/>
                  </a:cubicBezTo>
                  <a:cubicBezTo>
                    <a:pt x="-65" y="6795"/>
                    <a:pt x="-408" y="9754"/>
                    <a:pt x="621" y="13009"/>
                  </a:cubicBezTo>
                  <a:cubicBezTo>
                    <a:pt x="1649" y="15968"/>
                    <a:pt x="3363" y="18335"/>
                    <a:pt x="5763" y="19815"/>
                  </a:cubicBezTo>
                  <a:cubicBezTo>
                    <a:pt x="8163" y="20998"/>
                    <a:pt x="10906" y="21294"/>
                    <a:pt x="13649" y="20702"/>
                  </a:cubicBezTo>
                  <a:cubicBezTo>
                    <a:pt x="16392" y="20110"/>
                    <a:pt x="18449" y="18631"/>
                    <a:pt x="19821" y="16264"/>
                  </a:cubicBezTo>
                  <a:cubicBezTo>
                    <a:pt x="21192" y="14193"/>
                    <a:pt x="21192" y="11530"/>
                    <a:pt x="20163" y="8275"/>
                  </a:cubicBezTo>
                  <a:cubicBezTo>
                    <a:pt x="19135" y="5020"/>
                    <a:pt x="17421" y="2653"/>
                    <a:pt x="15021" y="146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4" name="Freeform 553"/>
            <p:cNvSpPr/>
            <p:nvPr/>
          </p:nvSpPr>
          <p:spPr>
            <a:xfrm>
              <a:off x="881415" y="311241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76" y="0"/>
                  </a:moveTo>
                  <a:lnTo>
                    <a:pt x="0" y="18514"/>
                  </a:lnTo>
                  <a:lnTo>
                    <a:pt x="21600" y="21600"/>
                  </a:lnTo>
                  <a:lnTo>
                    <a:pt x="17876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5" name="Freeform 554"/>
            <p:cNvSpPr/>
            <p:nvPr/>
          </p:nvSpPr>
          <p:spPr>
            <a:xfrm>
              <a:off x="673691" y="1235155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0526" extrusionOk="0">
                  <a:moveTo>
                    <a:pt x="12480" y="2842"/>
                  </a:moveTo>
                  <a:lnTo>
                    <a:pt x="3360" y="0"/>
                  </a:lnTo>
                  <a:lnTo>
                    <a:pt x="0" y="17053"/>
                  </a:lnTo>
                  <a:lnTo>
                    <a:pt x="9600" y="19895"/>
                  </a:lnTo>
                  <a:cubicBezTo>
                    <a:pt x="15840" y="21600"/>
                    <a:pt x="19680" y="19895"/>
                    <a:pt x="20640" y="14211"/>
                  </a:cubicBezTo>
                  <a:cubicBezTo>
                    <a:pt x="21600" y="11368"/>
                    <a:pt x="21120" y="9095"/>
                    <a:pt x="20160" y="6821"/>
                  </a:cubicBezTo>
                  <a:cubicBezTo>
                    <a:pt x="18720" y="5116"/>
                    <a:pt x="16320" y="3979"/>
                    <a:pt x="12480" y="284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6" name="Freeform 555"/>
            <p:cNvSpPr/>
            <p:nvPr/>
          </p:nvSpPr>
          <p:spPr>
            <a:xfrm>
              <a:off x="305022" y="829451"/>
              <a:ext cx="26355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21181" extrusionOk="0">
                  <a:moveTo>
                    <a:pt x="17298" y="2854"/>
                  </a:moveTo>
                  <a:cubicBezTo>
                    <a:pt x="15138" y="236"/>
                    <a:pt x="12546" y="-419"/>
                    <a:pt x="8658" y="236"/>
                  </a:cubicBezTo>
                  <a:cubicBezTo>
                    <a:pt x="5202" y="1545"/>
                    <a:pt x="2610" y="3508"/>
                    <a:pt x="1314" y="6781"/>
                  </a:cubicBezTo>
                  <a:cubicBezTo>
                    <a:pt x="18" y="10054"/>
                    <a:pt x="-414" y="14636"/>
                    <a:pt x="450" y="21181"/>
                  </a:cubicBezTo>
                  <a:lnTo>
                    <a:pt x="21186" y="15945"/>
                  </a:lnTo>
                  <a:cubicBezTo>
                    <a:pt x="20322" y="10054"/>
                    <a:pt x="19026" y="5472"/>
                    <a:pt x="17298" y="285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7" name="Freeform 556"/>
            <p:cNvSpPr/>
            <p:nvPr/>
          </p:nvSpPr>
          <p:spPr>
            <a:xfrm>
              <a:off x="292565" y="766525"/>
              <a:ext cx="41797" cy="3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4400" y="21600"/>
                    <a:pt x="16800" y="20502"/>
                    <a:pt x="18900" y="18671"/>
                  </a:cubicBezTo>
                  <a:cubicBezTo>
                    <a:pt x="20700" y="16475"/>
                    <a:pt x="21600" y="13912"/>
                    <a:pt x="21600" y="10617"/>
                  </a:cubicBezTo>
                  <a:cubicBezTo>
                    <a:pt x="21600" y="7688"/>
                    <a:pt x="20400" y="5125"/>
                    <a:pt x="18600" y="2929"/>
                  </a:cubicBezTo>
                  <a:cubicBezTo>
                    <a:pt x="16800" y="1098"/>
                    <a:pt x="14100" y="0"/>
                    <a:pt x="10800" y="0"/>
                  </a:cubicBezTo>
                  <a:cubicBezTo>
                    <a:pt x="7200" y="0"/>
                    <a:pt x="4800" y="1098"/>
                    <a:pt x="3000" y="3295"/>
                  </a:cubicBezTo>
                  <a:cubicBezTo>
                    <a:pt x="900" y="5125"/>
                    <a:pt x="0" y="8054"/>
                    <a:pt x="0" y="10983"/>
                  </a:cubicBezTo>
                  <a:cubicBezTo>
                    <a:pt x="0" y="14278"/>
                    <a:pt x="1200" y="16841"/>
                    <a:pt x="3000" y="18671"/>
                  </a:cubicBezTo>
                  <a:cubicBezTo>
                    <a:pt x="4800" y="20868"/>
                    <a:pt x="7500" y="21600"/>
                    <a:pt x="10800" y="216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8" name="Freeform 557"/>
            <p:cNvSpPr/>
            <p:nvPr/>
          </p:nvSpPr>
          <p:spPr>
            <a:xfrm>
              <a:off x="314372" y="710291"/>
              <a:ext cx="25403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600" extrusionOk="0">
                  <a:moveTo>
                    <a:pt x="8635" y="21600"/>
                  </a:moveTo>
                  <a:cubicBezTo>
                    <a:pt x="10435" y="21600"/>
                    <a:pt x="12235" y="21600"/>
                    <a:pt x="14035" y="20618"/>
                  </a:cubicBezTo>
                  <a:cubicBezTo>
                    <a:pt x="15835" y="20127"/>
                    <a:pt x="17035" y="19145"/>
                    <a:pt x="17635" y="17673"/>
                  </a:cubicBezTo>
                  <a:cubicBezTo>
                    <a:pt x="18235" y="16691"/>
                    <a:pt x="18835" y="14727"/>
                    <a:pt x="19435" y="12273"/>
                  </a:cubicBezTo>
                  <a:lnTo>
                    <a:pt x="21235" y="1964"/>
                  </a:lnTo>
                  <a:lnTo>
                    <a:pt x="2035" y="0"/>
                  </a:lnTo>
                  <a:lnTo>
                    <a:pt x="235" y="10800"/>
                  </a:lnTo>
                  <a:cubicBezTo>
                    <a:pt x="-365" y="14236"/>
                    <a:pt x="235" y="16691"/>
                    <a:pt x="1435" y="18655"/>
                  </a:cubicBezTo>
                  <a:cubicBezTo>
                    <a:pt x="3235" y="20127"/>
                    <a:pt x="5035" y="21109"/>
                    <a:pt x="8635" y="216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9" name="Freeform 558"/>
            <p:cNvSpPr/>
            <p:nvPr/>
          </p:nvSpPr>
          <p:spPr>
            <a:xfrm>
              <a:off x="450788" y="1106462"/>
              <a:ext cx="35826" cy="34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0" extrusionOk="0">
                  <a:moveTo>
                    <a:pt x="18699" y="2268"/>
                  </a:moveTo>
                  <a:cubicBezTo>
                    <a:pt x="16764" y="390"/>
                    <a:pt x="14507" y="-236"/>
                    <a:pt x="11606" y="77"/>
                  </a:cubicBezTo>
                  <a:cubicBezTo>
                    <a:pt x="9027" y="77"/>
                    <a:pt x="6448" y="1642"/>
                    <a:pt x="3869" y="4147"/>
                  </a:cubicBezTo>
                  <a:cubicBezTo>
                    <a:pt x="1612" y="6651"/>
                    <a:pt x="322" y="9468"/>
                    <a:pt x="0" y="11973"/>
                  </a:cubicBezTo>
                  <a:cubicBezTo>
                    <a:pt x="0" y="14477"/>
                    <a:pt x="967" y="16981"/>
                    <a:pt x="2901" y="18547"/>
                  </a:cubicBezTo>
                  <a:cubicBezTo>
                    <a:pt x="5158" y="20425"/>
                    <a:pt x="7415" y="21364"/>
                    <a:pt x="9994" y="21051"/>
                  </a:cubicBezTo>
                  <a:cubicBezTo>
                    <a:pt x="12896" y="20738"/>
                    <a:pt x="15475" y="19486"/>
                    <a:pt x="17731" y="16668"/>
                  </a:cubicBezTo>
                  <a:cubicBezTo>
                    <a:pt x="20310" y="14164"/>
                    <a:pt x="21600" y="11660"/>
                    <a:pt x="21600" y="8842"/>
                  </a:cubicBezTo>
                  <a:cubicBezTo>
                    <a:pt x="21600" y="6338"/>
                    <a:pt x="20633" y="4147"/>
                    <a:pt x="18699" y="226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0" name="Freeform 559"/>
            <p:cNvSpPr/>
            <p:nvPr/>
          </p:nvSpPr>
          <p:spPr>
            <a:xfrm>
              <a:off x="560488" y="1180446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50" y="21600"/>
                  </a:moveTo>
                  <a:lnTo>
                    <a:pt x="21600" y="0"/>
                  </a:lnTo>
                  <a:lnTo>
                    <a:pt x="0" y="14567"/>
                  </a:lnTo>
                  <a:lnTo>
                    <a:pt x="17550" y="2160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1" name="Freeform 560"/>
            <p:cNvSpPr/>
            <p:nvPr/>
          </p:nvSpPr>
          <p:spPr>
            <a:xfrm>
              <a:off x="307491" y="846525"/>
              <a:ext cx="26345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181" extrusionOk="0">
                  <a:moveTo>
                    <a:pt x="12343" y="20945"/>
                  </a:moveTo>
                  <a:cubicBezTo>
                    <a:pt x="15869" y="19636"/>
                    <a:pt x="18514" y="17673"/>
                    <a:pt x="19837" y="14400"/>
                  </a:cubicBezTo>
                  <a:cubicBezTo>
                    <a:pt x="21159" y="11127"/>
                    <a:pt x="21600" y="6545"/>
                    <a:pt x="20718" y="0"/>
                  </a:cubicBezTo>
                  <a:lnTo>
                    <a:pt x="0" y="5236"/>
                  </a:lnTo>
                  <a:cubicBezTo>
                    <a:pt x="441" y="11127"/>
                    <a:pt x="1763" y="15709"/>
                    <a:pt x="3527" y="18327"/>
                  </a:cubicBezTo>
                  <a:cubicBezTo>
                    <a:pt x="5731" y="20945"/>
                    <a:pt x="8376" y="21600"/>
                    <a:pt x="12343" y="2094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2" name="Freeform 561"/>
            <p:cNvSpPr/>
            <p:nvPr/>
          </p:nvSpPr>
          <p:spPr>
            <a:xfrm>
              <a:off x="1012706" y="1181990"/>
              <a:ext cx="34486" cy="36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2" h="21083" extrusionOk="0">
                  <a:moveTo>
                    <a:pt x="12687" y="642"/>
                  </a:moveTo>
                  <a:cubicBezTo>
                    <a:pt x="10069" y="-258"/>
                    <a:pt x="7451" y="-258"/>
                    <a:pt x="5160" y="942"/>
                  </a:cubicBezTo>
                  <a:cubicBezTo>
                    <a:pt x="2541" y="2142"/>
                    <a:pt x="905" y="3942"/>
                    <a:pt x="251" y="6342"/>
                  </a:cubicBezTo>
                  <a:cubicBezTo>
                    <a:pt x="-404" y="9042"/>
                    <a:pt x="251" y="11742"/>
                    <a:pt x="1887" y="14742"/>
                  </a:cubicBezTo>
                  <a:cubicBezTo>
                    <a:pt x="3523" y="17742"/>
                    <a:pt x="5814" y="19542"/>
                    <a:pt x="8105" y="20442"/>
                  </a:cubicBezTo>
                  <a:cubicBezTo>
                    <a:pt x="10723" y="21342"/>
                    <a:pt x="13341" y="21342"/>
                    <a:pt x="15632" y="20142"/>
                  </a:cubicBezTo>
                  <a:cubicBezTo>
                    <a:pt x="18251" y="18942"/>
                    <a:pt x="19887" y="17142"/>
                    <a:pt x="20541" y="14742"/>
                  </a:cubicBezTo>
                  <a:cubicBezTo>
                    <a:pt x="21196" y="12042"/>
                    <a:pt x="20541" y="9342"/>
                    <a:pt x="18905" y="6342"/>
                  </a:cubicBezTo>
                  <a:cubicBezTo>
                    <a:pt x="17269" y="3342"/>
                    <a:pt x="14978" y="1542"/>
                    <a:pt x="12687" y="64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3" name="Freeform 562"/>
            <p:cNvSpPr/>
            <p:nvPr/>
          </p:nvSpPr>
          <p:spPr>
            <a:xfrm>
              <a:off x="1259870" y="919402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83" h="21315" extrusionOk="0">
                  <a:moveTo>
                    <a:pt x="14580" y="654"/>
                  </a:moveTo>
                  <a:cubicBezTo>
                    <a:pt x="11880" y="-285"/>
                    <a:pt x="9720" y="-285"/>
                    <a:pt x="8100" y="1124"/>
                  </a:cubicBezTo>
                  <a:cubicBezTo>
                    <a:pt x="6480" y="2063"/>
                    <a:pt x="4860" y="4411"/>
                    <a:pt x="3240" y="8167"/>
                  </a:cubicBezTo>
                  <a:lnTo>
                    <a:pt x="0" y="16619"/>
                  </a:lnTo>
                  <a:lnTo>
                    <a:pt x="15660" y="21315"/>
                  </a:lnTo>
                  <a:lnTo>
                    <a:pt x="18900" y="11924"/>
                  </a:lnTo>
                  <a:cubicBezTo>
                    <a:pt x="21600" y="5819"/>
                    <a:pt x="19980" y="2063"/>
                    <a:pt x="14580" y="65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4" name="Freeform 563"/>
            <p:cNvSpPr/>
            <p:nvPr/>
          </p:nvSpPr>
          <p:spPr>
            <a:xfrm>
              <a:off x="1190597" y="518280"/>
              <a:ext cx="25402" cy="2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0600" extrusionOk="0">
                  <a:moveTo>
                    <a:pt x="8762" y="20600"/>
                  </a:moveTo>
                  <a:lnTo>
                    <a:pt x="21242" y="13954"/>
                  </a:lnTo>
                  <a:lnTo>
                    <a:pt x="14042" y="4400"/>
                  </a:lnTo>
                  <a:cubicBezTo>
                    <a:pt x="11162" y="-169"/>
                    <a:pt x="7322" y="-1000"/>
                    <a:pt x="3482" y="1077"/>
                  </a:cubicBezTo>
                  <a:cubicBezTo>
                    <a:pt x="1082" y="2323"/>
                    <a:pt x="122" y="3569"/>
                    <a:pt x="122" y="5231"/>
                  </a:cubicBezTo>
                  <a:cubicBezTo>
                    <a:pt x="-358" y="6892"/>
                    <a:pt x="602" y="8969"/>
                    <a:pt x="2522" y="11462"/>
                  </a:cubicBezTo>
                  <a:lnTo>
                    <a:pt x="8762" y="2060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5" name="Freeform 564"/>
            <p:cNvSpPr/>
            <p:nvPr/>
          </p:nvSpPr>
          <p:spPr>
            <a:xfrm>
              <a:off x="1238073" y="914982"/>
              <a:ext cx="25403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419" extrusionOk="0">
                  <a:moveTo>
                    <a:pt x="15709" y="346"/>
                  </a:moveTo>
                  <a:cubicBezTo>
                    <a:pt x="13091" y="-181"/>
                    <a:pt x="10473" y="-181"/>
                    <a:pt x="8509" y="873"/>
                  </a:cubicBezTo>
                  <a:cubicBezTo>
                    <a:pt x="6545" y="1926"/>
                    <a:pt x="5236" y="4560"/>
                    <a:pt x="3273" y="8248"/>
                  </a:cubicBezTo>
                  <a:lnTo>
                    <a:pt x="0" y="17204"/>
                  </a:lnTo>
                  <a:lnTo>
                    <a:pt x="16364" y="21419"/>
                  </a:lnTo>
                  <a:lnTo>
                    <a:pt x="20291" y="11936"/>
                  </a:lnTo>
                  <a:cubicBezTo>
                    <a:pt x="21600" y="8775"/>
                    <a:pt x="21600" y="6141"/>
                    <a:pt x="20945" y="4560"/>
                  </a:cubicBezTo>
                  <a:cubicBezTo>
                    <a:pt x="20291" y="2453"/>
                    <a:pt x="18982" y="1399"/>
                    <a:pt x="15709" y="34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6" name="Freeform 565"/>
            <p:cNvSpPr/>
            <p:nvPr/>
          </p:nvSpPr>
          <p:spPr>
            <a:xfrm>
              <a:off x="235842" y="247031"/>
              <a:ext cx="1116527" cy="1059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5" y="0"/>
                  </a:moveTo>
                  <a:cubicBezTo>
                    <a:pt x="4840" y="0"/>
                    <a:pt x="0" y="4837"/>
                    <a:pt x="0" y="10795"/>
                  </a:cubicBezTo>
                  <a:cubicBezTo>
                    <a:pt x="0" y="16763"/>
                    <a:pt x="4840" y="21600"/>
                    <a:pt x="10805" y="21600"/>
                  </a:cubicBezTo>
                  <a:cubicBezTo>
                    <a:pt x="16760" y="21600"/>
                    <a:pt x="21600" y="16763"/>
                    <a:pt x="21600" y="10795"/>
                  </a:cubicBezTo>
                  <a:cubicBezTo>
                    <a:pt x="21600" y="4837"/>
                    <a:pt x="16760" y="0"/>
                    <a:pt x="10805" y="0"/>
                  </a:cubicBezTo>
                  <a:close/>
                  <a:moveTo>
                    <a:pt x="20758" y="9944"/>
                  </a:moveTo>
                  <a:lnTo>
                    <a:pt x="20011" y="10008"/>
                  </a:lnTo>
                  <a:lnTo>
                    <a:pt x="20790" y="10428"/>
                  </a:lnTo>
                  <a:lnTo>
                    <a:pt x="20800" y="10558"/>
                  </a:lnTo>
                  <a:lnTo>
                    <a:pt x="19875" y="10633"/>
                  </a:lnTo>
                  <a:lnTo>
                    <a:pt x="19864" y="10515"/>
                  </a:lnTo>
                  <a:lnTo>
                    <a:pt x="20611" y="10450"/>
                  </a:lnTo>
                  <a:lnTo>
                    <a:pt x="19832" y="10030"/>
                  </a:lnTo>
                  <a:lnTo>
                    <a:pt x="19822" y="9911"/>
                  </a:lnTo>
                  <a:lnTo>
                    <a:pt x="20748" y="9825"/>
                  </a:lnTo>
                  <a:lnTo>
                    <a:pt x="20758" y="9944"/>
                  </a:lnTo>
                  <a:close/>
                  <a:moveTo>
                    <a:pt x="20506" y="8511"/>
                  </a:moveTo>
                  <a:lnTo>
                    <a:pt x="20537" y="8629"/>
                  </a:lnTo>
                  <a:lnTo>
                    <a:pt x="20148" y="8715"/>
                  </a:lnTo>
                  <a:lnTo>
                    <a:pt x="20190" y="8942"/>
                  </a:lnTo>
                  <a:cubicBezTo>
                    <a:pt x="20201" y="8985"/>
                    <a:pt x="20222" y="9028"/>
                    <a:pt x="20264" y="9049"/>
                  </a:cubicBezTo>
                  <a:cubicBezTo>
                    <a:pt x="20295" y="9082"/>
                    <a:pt x="20337" y="9103"/>
                    <a:pt x="20380" y="9103"/>
                  </a:cubicBezTo>
                  <a:lnTo>
                    <a:pt x="20643" y="9136"/>
                  </a:lnTo>
                  <a:lnTo>
                    <a:pt x="20664" y="9265"/>
                  </a:lnTo>
                  <a:lnTo>
                    <a:pt x="20401" y="9233"/>
                  </a:lnTo>
                  <a:cubicBezTo>
                    <a:pt x="20306" y="9222"/>
                    <a:pt x="20243" y="9179"/>
                    <a:pt x="20211" y="9125"/>
                  </a:cubicBezTo>
                  <a:lnTo>
                    <a:pt x="20201" y="9125"/>
                  </a:lnTo>
                  <a:cubicBezTo>
                    <a:pt x="20201" y="9189"/>
                    <a:pt x="20190" y="9243"/>
                    <a:pt x="20148" y="9286"/>
                  </a:cubicBezTo>
                  <a:cubicBezTo>
                    <a:pt x="20117" y="9340"/>
                    <a:pt x="20074" y="9362"/>
                    <a:pt x="20011" y="9383"/>
                  </a:cubicBezTo>
                  <a:cubicBezTo>
                    <a:pt x="19948" y="9394"/>
                    <a:pt x="19896" y="9394"/>
                    <a:pt x="19853" y="9373"/>
                  </a:cubicBezTo>
                  <a:cubicBezTo>
                    <a:pt x="19801" y="9351"/>
                    <a:pt x="19759" y="9319"/>
                    <a:pt x="19738" y="9286"/>
                  </a:cubicBezTo>
                  <a:cubicBezTo>
                    <a:pt x="19717" y="9243"/>
                    <a:pt x="19696" y="9189"/>
                    <a:pt x="19685" y="9114"/>
                  </a:cubicBezTo>
                  <a:lnTo>
                    <a:pt x="19601" y="8715"/>
                  </a:lnTo>
                  <a:lnTo>
                    <a:pt x="20506" y="8511"/>
                  </a:lnTo>
                  <a:close/>
                  <a:moveTo>
                    <a:pt x="19485" y="7089"/>
                  </a:moveTo>
                  <a:cubicBezTo>
                    <a:pt x="19485" y="7229"/>
                    <a:pt x="19370" y="7336"/>
                    <a:pt x="19233" y="7336"/>
                  </a:cubicBezTo>
                  <a:cubicBezTo>
                    <a:pt x="19096" y="7336"/>
                    <a:pt x="18991" y="7229"/>
                    <a:pt x="18991" y="7089"/>
                  </a:cubicBezTo>
                  <a:cubicBezTo>
                    <a:pt x="18991" y="6959"/>
                    <a:pt x="19096" y="6841"/>
                    <a:pt x="19233" y="6841"/>
                  </a:cubicBezTo>
                  <a:cubicBezTo>
                    <a:pt x="19370" y="6841"/>
                    <a:pt x="19485" y="6959"/>
                    <a:pt x="19485" y="7089"/>
                  </a:cubicBezTo>
                  <a:close/>
                  <a:moveTo>
                    <a:pt x="18381" y="5580"/>
                  </a:moveTo>
                  <a:cubicBezTo>
                    <a:pt x="18391" y="5527"/>
                    <a:pt x="18433" y="5483"/>
                    <a:pt x="18486" y="5451"/>
                  </a:cubicBezTo>
                  <a:cubicBezTo>
                    <a:pt x="18528" y="5419"/>
                    <a:pt x="18580" y="5408"/>
                    <a:pt x="18633" y="5408"/>
                  </a:cubicBezTo>
                  <a:cubicBezTo>
                    <a:pt x="18686" y="5408"/>
                    <a:pt x="18728" y="5419"/>
                    <a:pt x="18759" y="5451"/>
                  </a:cubicBezTo>
                  <a:cubicBezTo>
                    <a:pt x="18801" y="5483"/>
                    <a:pt x="18833" y="5527"/>
                    <a:pt x="18875" y="5591"/>
                  </a:cubicBezTo>
                  <a:lnTo>
                    <a:pt x="19085" y="5936"/>
                  </a:lnTo>
                  <a:lnTo>
                    <a:pt x="18307" y="6442"/>
                  </a:lnTo>
                  <a:lnTo>
                    <a:pt x="18244" y="6335"/>
                  </a:lnTo>
                  <a:lnTo>
                    <a:pt x="18580" y="6119"/>
                  </a:lnTo>
                  <a:lnTo>
                    <a:pt x="18465" y="5925"/>
                  </a:lnTo>
                  <a:cubicBezTo>
                    <a:pt x="18433" y="5882"/>
                    <a:pt x="18402" y="5861"/>
                    <a:pt x="18359" y="5839"/>
                  </a:cubicBezTo>
                  <a:cubicBezTo>
                    <a:pt x="18317" y="5828"/>
                    <a:pt x="18275" y="5828"/>
                    <a:pt x="18233" y="5839"/>
                  </a:cubicBezTo>
                  <a:lnTo>
                    <a:pt x="17981" y="5893"/>
                  </a:lnTo>
                  <a:lnTo>
                    <a:pt x="17907" y="5785"/>
                  </a:lnTo>
                  <a:lnTo>
                    <a:pt x="18170" y="5720"/>
                  </a:lnTo>
                  <a:cubicBezTo>
                    <a:pt x="18265" y="5710"/>
                    <a:pt x="18338" y="5720"/>
                    <a:pt x="18381" y="5764"/>
                  </a:cubicBezTo>
                  <a:lnTo>
                    <a:pt x="18391" y="5764"/>
                  </a:lnTo>
                  <a:cubicBezTo>
                    <a:pt x="18359" y="5699"/>
                    <a:pt x="18359" y="5634"/>
                    <a:pt x="18381" y="5580"/>
                  </a:cubicBezTo>
                  <a:close/>
                  <a:moveTo>
                    <a:pt x="17960" y="4342"/>
                  </a:moveTo>
                  <a:lnTo>
                    <a:pt x="17392" y="4826"/>
                  </a:lnTo>
                  <a:lnTo>
                    <a:pt x="18265" y="4708"/>
                  </a:lnTo>
                  <a:lnTo>
                    <a:pt x="18338" y="4805"/>
                  </a:lnTo>
                  <a:lnTo>
                    <a:pt x="17644" y="5408"/>
                  </a:lnTo>
                  <a:lnTo>
                    <a:pt x="17570" y="5322"/>
                  </a:lnTo>
                  <a:lnTo>
                    <a:pt x="18128" y="4837"/>
                  </a:lnTo>
                  <a:lnTo>
                    <a:pt x="17265" y="4945"/>
                  </a:lnTo>
                  <a:lnTo>
                    <a:pt x="17181" y="4848"/>
                  </a:lnTo>
                  <a:lnTo>
                    <a:pt x="17886" y="4255"/>
                  </a:lnTo>
                  <a:lnTo>
                    <a:pt x="17960" y="4342"/>
                  </a:lnTo>
                  <a:close/>
                  <a:moveTo>
                    <a:pt x="16908" y="3426"/>
                  </a:moveTo>
                  <a:lnTo>
                    <a:pt x="16981" y="3350"/>
                  </a:lnTo>
                  <a:lnTo>
                    <a:pt x="17507" y="3846"/>
                  </a:lnTo>
                  <a:lnTo>
                    <a:pt x="17434" y="3932"/>
                  </a:lnTo>
                  <a:lnTo>
                    <a:pt x="17213" y="3717"/>
                  </a:lnTo>
                  <a:lnTo>
                    <a:pt x="16666" y="4331"/>
                  </a:lnTo>
                  <a:lnTo>
                    <a:pt x="16581" y="4245"/>
                  </a:lnTo>
                  <a:lnTo>
                    <a:pt x="17118" y="3641"/>
                  </a:lnTo>
                  <a:lnTo>
                    <a:pt x="16908" y="3426"/>
                  </a:lnTo>
                  <a:close/>
                  <a:moveTo>
                    <a:pt x="15971" y="2586"/>
                  </a:moveTo>
                  <a:lnTo>
                    <a:pt x="16066" y="2650"/>
                  </a:lnTo>
                  <a:lnTo>
                    <a:pt x="15645" y="3264"/>
                  </a:lnTo>
                  <a:lnTo>
                    <a:pt x="16455" y="2930"/>
                  </a:lnTo>
                  <a:lnTo>
                    <a:pt x="16560" y="3006"/>
                  </a:lnTo>
                  <a:lnTo>
                    <a:pt x="16034" y="3760"/>
                  </a:lnTo>
                  <a:lnTo>
                    <a:pt x="15940" y="3695"/>
                  </a:lnTo>
                  <a:lnTo>
                    <a:pt x="16360" y="3081"/>
                  </a:lnTo>
                  <a:lnTo>
                    <a:pt x="15550" y="3415"/>
                  </a:lnTo>
                  <a:lnTo>
                    <a:pt x="15445" y="3340"/>
                  </a:lnTo>
                  <a:lnTo>
                    <a:pt x="15971" y="2586"/>
                  </a:lnTo>
                  <a:close/>
                  <a:moveTo>
                    <a:pt x="14877" y="1950"/>
                  </a:moveTo>
                  <a:lnTo>
                    <a:pt x="15161" y="2101"/>
                  </a:lnTo>
                  <a:cubicBezTo>
                    <a:pt x="15245" y="2144"/>
                    <a:pt x="15308" y="2198"/>
                    <a:pt x="15329" y="2262"/>
                  </a:cubicBezTo>
                  <a:cubicBezTo>
                    <a:pt x="15361" y="2327"/>
                    <a:pt x="15361" y="2392"/>
                    <a:pt x="15329" y="2456"/>
                  </a:cubicBezTo>
                  <a:cubicBezTo>
                    <a:pt x="15287" y="2542"/>
                    <a:pt x="15214" y="2575"/>
                    <a:pt x="15119" y="2575"/>
                  </a:cubicBezTo>
                  <a:cubicBezTo>
                    <a:pt x="15172" y="2618"/>
                    <a:pt x="15193" y="2661"/>
                    <a:pt x="15203" y="2715"/>
                  </a:cubicBezTo>
                  <a:cubicBezTo>
                    <a:pt x="15203" y="2758"/>
                    <a:pt x="15203" y="2812"/>
                    <a:pt x="15172" y="2855"/>
                  </a:cubicBezTo>
                  <a:cubicBezTo>
                    <a:pt x="15140" y="2930"/>
                    <a:pt x="15077" y="2984"/>
                    <a:pt x="15003" y="2995"/>
                  </a:cubicBezTo>
                  <a:cubicBezTo>
                    <a:pt x="14940" y="3006"/>
                    <a:pt x="14845" y="2984"/>
                    <a:pt x="14751" y="2930"/>
                  </a:cubicBezTo>
                  <a:lnTo>
                    <a:pt x="14456" y="2769"/>
                  </a:lnTo>
                  <a:lnTo>
                    <a:pt x="14877" y="1950"/>
                  </a:lnTo>
                  <a:close/>
                  <a:moveTo>
                    <a:pt x="13467" y="2112"/>
                  </a:moveTo>
                  <a:lnTo>
                    <a:pt x="13583" y="2144"/>
                  </a:lnTo>
                  <a:cubicBezTo>
                    <a:pt x="13572" y="2187"/>
                    <a:pt x="13572" y="2230"/>
                    <a:pt x="13604" y="2273"/>
                  </a:cubicBezTo>
                  <a:cubicBezTo>
                    <a:pt x="13625" y="2316"/>
                    <a:pt x="13667" y="2349"/>
                    <a:pt x="13730" y="2370"/>
                  </a:cubicBezTo>
                  <a:cubicBezTo>
                    <a:pt x="13804" y="2402"/>
                    <a:pt x="13856" y="2402"/>
                    <a:pt x="13909" y="2392"/>
                  </a:cubicBezTo>
                  <a:cubicBezTo>
                    <a:pt x="13951" y="2370"/>
                    <a:pt x="13993" y="2338"/>
                    <a:pt x="14004" y="2284"/>
                  </a:cubicBezTo>
                  <a:cubicBezTo>
                    <a:pt x="14025" y="2230"/>
                    <a:pt x="14025" y="2187"/>
                    <a:pt x="13993" y="2133"/>
                  </a:cubicBezTo>
                  <a:cubicBezTo>
                    <a:pt x="13962" y="2090"/>
                    <a:pt x="13909" y="2058"/>
                    <a:pt x="13835" y="2025"/>
                  </a:cubicBezTo>
                  <a:lnTo>
                    <a:pt x="13772" y="2004"/>
                  </a:lnTo>
                  <a:lnTo>
                    <a:pt x="13804" y="1907"/>
                  </a:lnTo>
                  <a:lnTo>
                    <a:pt x="13877" y="1928"/>
                  </a:lnTo>
                  <a:cubicBezTo>
                    <a:pt x="14004" y="1982"/>
                    <a:pt x="14077" y="1950"/>
                    <a:pt x="14119" y="1853"/>
                  </a:cubicBezTo>
                  <a:cubicBezTo>
                    <a:pt x="14130" y="1821"/>
                    <a:pt x="14119" y="1778"/>
                    <a:pt x="14098" y="1745"/>
                  </a:cubicBezTo>
                  <a:cubicBezTo>
                    <a:pt x="14077" y="1713"/>
                    <a:pt x="14035" y="1681"/>
                    <a:pt x="13983" y="1659"/>
                  </a:cubicBezTo>
                  <a:cubicBezTo>
                    <a:pt x="13867" y="1616"/>
                    <a:pt x="13793" y="1638"/>
                    <a:pt x="13751" y="1724"/>
                  </a:cubicBezTo>
                  <a:lnTo>
                    <a:pt x="13635" y="1681"/>
                  </a:lnTo>
                  <a:cubicBezTo>
                    <a:pt x="13678" y="1605"/>
                    <a:pt x="13730" y="1562"/>
                    <a:pt x="13793" y="1541"/>
                  </a:cubicBezTo>
                  <a:cubicBezTo>
                    <a:pt x="13856" y="1519"/>
                    <a:pt x="13930" y="1530"/>
                    <a:pt x="14014" y="1562"/>
                  </a:cubicBezTo>
                  <a:cubicBezTo>
                    <a:pt x="14109" y="1594"/>
                    <a:pt x="14172" y="1648"/>
                    <a:pt x="14204" y="1702"/>
                  </a:cubicBezTo>
                  <a:cubicBezTo>
                    <a:pt x="14246" y="1767"/>
                    <a:pt x="14256" y="1831"/>
                    <a:pt x="14225" y="1896"/>
                  </a:cubicBezTo>
                  <a:cubicBezTo>
                    <a:pt x="14214" y="1939"/>
                    <a:pt x="14183" y="1971"/>
                    <a:pt x="14151" y="2004"/>
                  </a:cubicBezTo>
                  <a:cubicBezTo>
                    <a:pt x="14119" y="2025"/>
                    <a:pt x="14067" y="2036"/>
                    <a:pt x="14014" y="2025"/>
                  </a:cubicBezTo>
                  <a:cubicBezTo>
                    <a:pt x="14077" y="2068"/>
                    <a:pt x="14109" y="2112"/>
                    <a:pt x="14130" y="2165"/>
                  </a:cubicBezTo>
                  <a:cubicBezTo>
                    <a:pt x="14140" y="2208"/>
                    <a:pt x="14140" y="2262"/>
                    <a:pt x="14119" y="2327"/>
                  </a:cubicBezTo>
                  <a:cubicBezTo>
                    <a:pt x="14098" y="2402"/>
                    <a:pt x="14035" y="2456"/>
                    <a:pt x="13962" y="2489"/>
                  </a:cubicBezTo>
                  <a:cubicBezTo>
                    <a:pt x="13888" y="2510"/>
                    <a:pt x="13793" y="2510"/>
                    <a:pt x="13699" y="2467"/>
                  </a:cubicBezTo>
                  <a:cubicBezTo>
                    <a:pt x="13604" y="2435"/>
                    <a:pt x="13541" y="2392"/>
                    <a:pt x="13499" y="2316"/>
                  </a:cubicBezTo>
                  <a:cubicBezTo>
                    <a:pt x="13457" y="2252"/>
                    <a:pt x="13446" y="2176"/>
                    <a:pt x="13467" y="2112"/>
                  </a:cubicBezTo>
                  <a:close/>
                  <a:moveTo>
                    <a:pt x="12773" y="1207"/>
                  </a:moveTo>
                  <a:lnTo>
                    <a:pt x="12899" y="1239"/>
                  </a:lnTo>
                  <a:lnTo>
                    <a:pt x="13057" y="2230"/>
                  </a:lnTo>
                  <a:lnTo>
                    <a:pt x="12920" y="2198"/>
                  </a:lnTo>
                  <a:lnTo>
                    <a:pt x="12878" y="1896"/>
                  </a:lnTo>
                  <a:lnTo>
                    <a:pt x="12510" y="1810"/>
                  </a:lnTo>
                  <a:lnTo>
                    <a:pt x="12352" y="2058"/>
                  </a:lnTo>
                  <a:lnTo>
                    <a:pt x="12226" y="2036"/>
                  </a:lnTo>
                  <a:lnTo>
                    <a:pt x="12773" y="1207"/>
                  </a:lnTo>
                  <a:close/>
                  <a:moveTo>
                    <a:pt x="11289" y="980"/>
                  </a:moveTo>
                  <a:lnTo>
                    <a:pt x="11626" y="1013"/>
                  </a:lnTo>
                  <a:cubicBezTo>
                    <a:pt x="11700" y="1023"/>
                    <a:pt x="11763" y="1034"/>
                    <a:pt x="11805" y="1056"/>
                  </a:cubicBezTo>
                  <a:cubicBezTo>
                    <a:pt x="11857" y="1077"/>
                    <a:pt x="11889" y="1110"/>
                    <a:pt x="11921" y="1153"/>
                  </a:cubicBezTo>
                  <a:cubicBezTo>
                    <a:pt x="11942" y="1207"/>
                    <a:pt x="11952" y="1260"/>
                    <a:pt x="11942" y="1325"/>
                  </a:cubicBezTo>
                  <a:cubicBezTo>
                    <a:pt x="11942" y="1411"/>
                    <a:pt x="11899" y="1487"/>
                    <a:pt x="11836" y="1530"/>
                  </a:cubicBezTo>
                  <a:cubicBezTo>
                    <a:pt x="11773" y="1562"/>
                    <a:pt x="11689" y="1584"/>
                    <a:pt x="11584" y="1573"/>
                  </a:cubicBezTo>
                  <a:lnTo>
                    <a:pt x="11352" y="1551"/>
                  </a:lnTo>
                  <a:lnTo>
                    <a:pt x="11321" y="1918"/>
                  </a:lnTo>
                  <a:lnTo>
                    <a:pt x="11195" y="1907"/>
                  </a:lnTo>
                  <a:lnTo>
                    <a:pt x="11289" y="980"/>
                  </a:lnTo>
                  <a:close/>
                  <a:moveTo>
                    <a:pt x="18801" y="10795"/>
                  </a:moveTo>
                  <a:cubicBezTo>
                    <a:pt x="18801" y="15222"/>
                    <a:pt x="15224" y="18810"/>
                    <a:pt x="10805" y="18810"/>
                  </a:cubicBezTo>
                  <a:cubicBezTo>
                    <a:pt x="6376" y="18810"/>
                    <a:pt x="2799" y="15222"/>
                    <a:pt x="2799" y="10795"/>
                  </a:cubicBezTo>
                  <a:cubicBezTo>
                    <a:pt x="2799" y="6378"/>
                    <a:pt x="6376" y="2790"/>
                    <a:pt x="10805" y="2790"/>
                  </a:cubicBezTo>
                  <a:cubicBezTo>
                    <a:pt x="15224" y="2790"/>
                    <a:pt x="18801" y="6378"/>
                    <a:pt x="18801" y="10795"/>
                  </a:cubicBezTo>
                  <a:close/>
                  <a:moveTo>
                    <a:pt x="10048" y="970"/>
                  </a:moveTo>
                  <a:lnTo>
                    <a:pt x="10058" y="1077"/>
                  </a:lnTo>
                  <a:lnTo>
                    <a:pt x="9753" y="1110"/>
                  </a:lnTo>
                  <a:lnTo>
                    <a:pt x="9827" y="1928"/>
                  </a:lnTo>
                  <a:lnTo>
                    <a:pt x="9711" y="1939"/>
                  </a:lnTo>
                  <a:lnTo>
                    <a:pt x="9637" y="1120"/>
                  </a:lnTo>
                  <a:lnTo>
                    <a:pt x="9343" y="1153"/>
                  </a:lnTo>
                  <a:lnTo>
                    <a:pt x="9332" y="1045"/>
                  </a:lnTo>
                  <a:lnTo>
                    <a:pt x="10048" y="970"/>
                  </a:lnTo>
                  <a:close/>
                  <a:moveTo>
                    <a:pt x="8238" y="1250"/>
                  </a:moveTo>
                  <a:lnTo>
                    <a:pt x="8427" y="1497"/>
                  </a:lnTo>
                  <a:lnTo>
                    <a:pt x="8617" y="1734"/>
                  </a:lnTo>
                  <a:lnTo>
                    <a:pt x="8764" y="1131"/>
                  </a:lnTo>
                  <a:lnTo>
                    <a:pt x="8890" y="1110"/>
                  </a:lnTo>
                  <a:lnTo>
                    <a:pt x="8701" y="1853"/>
                  </a:lnTo>
                  <a:cubicBezTo>
                    <a:pt x="8669" y="1971"/>
                    <a:pt x="8638" y="2047"/>
                    <a:pt x="8606" y="2090"/>
                  </a:cubicBezTo>
                  <a:cubicBezTo>
                    <a:pt x="8575" y="2133"/>
                    <a:pt x="8543" y="2155"/>
                    <a:pt x="8501" y="2165"/>
                  </a:cubicBezTo>
                  <a:cubicBezTo>
                    <a:pt x="8459" y="2176"/>
                    <a:pt x="8417" y="2176"/>
                    <a:pt x="8385" y="2176"/>
                  </a:cubicBezTo>
                  <a:lnTo>
                    <a:pt x="8364" y="2068"/>
                  </a:lnTo>
                  <a:cubicBezTo>
                    <a:pt x="8385" y="2068"/>
                    <a:pt x="8417" y="2068"/>
                    <a:pt x="8470" y="2058"/>
                  </a:cubicBezTo>
                  <a:cubicBezTo>
                    <a:pt x="8512" y="2047"/>
                    <a:pt x="8554" y="1982"/>
                    <a:pt x="8585" y="1875"/>
                  </a:cubicBezTo>
                  <a:lnTo>
                    <a:pt x="8343" y="1584"/>
                  </a:lnTo>
                  <a:lnTo>
                    <a:pt x="8112" y="1282"/>
                  </a:lnTo>
                  <a:lnTo>
                    <a:pt x="8238" y="1250"/>
                  </a:lnTo>
                  <a:close/>
                  <a:moveTo>
                    <a:pt x="7680" y="1411"/>
                  </a:moveTo>
                  <a:lnTo>
                    <a:pt x="7723" y="1508"/>
                  </a:lnTo>
                  <a:lnTo>
                    <a:pt x="7438" y="1616"/>
                  </a:lnTo>
                  <a:lnTo>
                    <a:pt x="7702" y="2392"/>
                  </a:lnTo>
                  <a:lnTo>
                    <a:pt x="7596" y="2435"/>
                  </a:lnTo>
                  <a:lnTo>
                    <a:pt x="7323" y="1659"/>
                  </a:lnTo>
                  <a:lnTo>
                    <a:pt x="7039" y="1756"/>
                  </a:lnTo>
                  <a:lnTo>
                    <a:pt x="7007" y="1648"/>
                  </a:lnTo>
                  <a:lnTo>
                    <a:pt x="7680" y="1411"/>
                  </a:lnTo>
                  <a:close/>
                  <a:moveTo>
                    <a:pt x="5976" y="2144"/>
                  </a:moveTo>
                  <a:lnTo>
                    <a:pt x="6302" y="2823"/>
                  </a:lnTo>
                  <a:lnTo>
                    <a:pt x="6397" y="1928"/>
                  </a:lnTo>
                  <a:lnTo>
                    <a:pt x="6502" y="1875"/>
                  </a:lnTo>
                  <a:lnTo>
                    <a:pt x="6923" y="2704"/>
                  </a:lnTo>
                  <a:lnTo>
                    <a:pt x="6818" y="2758"/>
                  </a:lnTo>
                  <a:lnTo>
                    <a:pt x="6481" y="2090"/>
                  </a:lnTo>
                  <a:lnTo>
                    <a:pt x="6386" y="2984"/>
                  </a:lnTo>
                  <a:lnTo>
                    <a:pt x="6281" y="3038"/>
                  </a:lnTo>
                  <a:lnTo>
                    <a:pt x="5871" y="2198"/>
                  </a:lnTo>
                  <a:lnTo>
                    <a:pt x="5976" y="2144"/>
                  </a:lnTo>
                  <a:close/>
                  <a:moveTo>
                    <a:pt x="5408" y="2478"/>
                  </a:moveTo>
                  <a:lnTo>
                    <a:pt x="5471" y="2575"/>
                  </a:lnTo>
                  <a:lnTo>
                    <a:pt x="5219" y="2747"/>
                  </a:lnTo>
                  <a:lnTo>
                    <a:pt x="5671" y="3426"/>
                  </a:lnTo>
                  <a:lnTo>
                    <a:pt x="5566" y="3501"/>
                  </a:lnTo>
                  <a:lnTo>
                    <a:pt x="5113" y="2812"/>
                  </a:lnTo>
                  <a:lnTo>
                    <a:pt x="4871" y="2984"/>
                  </a:lnTo>
                  <a:lnTo>
                    <a:pt x="4808" y="2898"/>
                  </a:lnTo>
                  <a:lnTo>
                    <a:pt x="5408" y="2478"/>
                  </a:lnTo>
                  <a:close/>
                  <a:moveTo>
                    <a:pt x="4124" y="3447"/>
                  </a:moveTo>
                  <a:cubicBezTo>
                    <a:pt x="4198" y="3383"/>
                    <a:pt x="4272" y="3350"/>
                    <a:pt x="4366" y="3340"/>
                  </a:cubicBezTo>
                  <a:cubicBezTo>
                    <a:pt x="4450" y="3340"/>
                    <a:pt x="4524" y="3361"/>
                    <a:pt x="4587" y="3426"/>
                  </a:cubicBezTo>
                  <a:lnTo>
                    <a:pt x="4503" y="3512"/>
                  </a:lnTo>
                  <a:cubicBezTo>
                    <a:pt x="4461" y="3469"/>
                    <a:pt x="4408" y="3447"/>
                    <a:pt x="4356" y="3458"/>
                  </a:cubicBezTo>
                  <a:cubicBezTo>
                    <a:pt x="4293" y="3458"/>
                    <a:pt x="4240" y="3480"/>
                    <a:pt x="4187" y="3534"/>
                  </a:cubicBezTo>
                  <a:cubicBezTo>
                    <a:pt x="4124" y="3598"/>
                    <a:pt x="4093" y="3663"/>
                    <a:pt x="4093" y="3749"/>
                  </a:cubicBezTo>
                  <a:cubicBezTo>
                    <a:pt x="4093" y="3835"/>
                    <a:pt x="4135" y="3921"/>
                    <a:pt x="4208" y="4018"/>
                  </a:cubicBezTo>
                  <a:cubicBezTo>
                    <a:pt x="4293" y="4105"/>
                    <a:pt x="4366" y="4158"/>
                    <a:pt x="4450" y="4169"/>
                  </a:cubicBezTo>
                  <a:cubicBezTo>
                    <a:pt x="4535" y="4180"/>
                    <a:pt x="4608" y="4158"/>
                    <a:pt x="4682" y="4094"/>
                  </a:cubicBezTo>
                  <a:cubicBezTo>
                    <a:pt x="4735" y="4051"/>
                    <a:pt x="4766" y="3997"/>
                    <a:pt x="4777" y="3943"/>
                  </a:cubicBezTo>
                  <a:cubicBezTo>
                    <a:pt x="4787" y="3878"/>
                    <a:pt x="4766" y="3824"/>
                    <a:pt x="4735" y="3771"/>
                  </a:cubicBezTo>
                  <a:lnTo>
                    <a:pt x="4819" y="3695"/>
                  </a:lnTo>
                  <a:cubicBezTo>
                    <a:pt x="4882" y="3771"/>
                    <a:pt x="4903" y="3857"/>
                    <a:pt x="4882" y="3943"/>
                  </a:cubicBezTo>
                  <a:cubicBezTo>
                    <a:pt x="4871" y="4029"/>
                    <a:pt x="4829" y="4105"/>
                    <a:pt x="4745" y="4180"/>
                  </a:cubicBezTo>
                  <a:cubicBezTo>
                    <a:pt x="4650" y="4266"/>
                    <a:pt x="4545" y="4298"/>
                    <a:pt x="4429" y="4288"/>
                  </a:cubicBezTo>
                  <a:cubicBezTo>
                    <a:pt x="4324" y="4277"/>
                    <a:pt x="4219" y="4212"/>
                    <a:pt x="4124" y="4105"/>
                  </a:cubicBezTo>
                  <a:cubicBezTo>
                    <a:pt x="4019" y="3986"/>
                    <a:pt x="3977" y="3878"/>
                    <a:pt x="3977" y="3760"/>
                  </a:cubicBezTo>
                  <a:cubicBezTo>
                    <a:pt x="3977" y="3641"/>
                    <a:pt x="4030" y="3544"/>
                    <a:pt x="4124" y="3447"/>
                  </a:cubicBezTo>
                  <a:close/>
                  <a:moveTo>
                    <a:pt x="3030" y="4632"/>
                  </a:moveTo>
                  <a:lnTo>
                    <a:pt x="3314" y="4891"/>
                  </a:lnTo>
                  <a:lnTo>
                    <a:pt x="3619" y="4525"/>
                  </a:lnTo>
                  <a:lnTo>
                    <a:pt x="3335" y="4266"/>
                  </a:lnTo>
                  <a:lnTo>
                    <a:pt x="3409" y="4180"/>
                  </a:lnTo>
                  <a:lnTo>
                    <a:pt x="4103" y="4783"/>
                  </a:lnTo>
                  <a:lnTo>
                    <a:pt x="4030" y="4880"/>
                  </a:lnTo>
                  <a:lnTo>
                    <a:pt x="3703" y="4589"/>
                  </a:lnTo>
                  <a:lnTo>
                    <a:pt x="3398" y="4956"/>
                  </a:lnTo>
                  <a:lnTo>
                    <a:pt x="3725" y="5246"/>
                  </a:lnTo>
                  <a:lnTo>
                    <a:pt x="3640" y="5343"/>
                  </a:lnTo>
                  <a:lnTo>
                    <a:pt x="2946" y="4729"/>
                  </a:lnTo>
                  <a:lnTo>
                    <a:pt x="3030" y="4632"/>
                  </a:lnTo>
                  <a:close/>
                  <a:moveTo>
                    <a:pt x="2252" y="5753"/>
                  </a:moveTo>
                  <a:lnTo>
                    <a:pt x="2872" y="6162"/>
                  </a:lnTo>
                  <a:lnTo>
                    <a:pt x="2515" y="5343"/>
                  </a:lnTo>
                  <a:lnTo>
                    <a:pt x="2578" y="5246"/>
                  </a:lnTo>
                  <a:lnTo>
                    <a:pt x="3346" y="5742"/>
                  </a:lnTo>
                  <a:lnTo>
                    <a:pt x="3283" y="5850"/>
                  </a:lnTo>
                  <a:lnTo>
                    <a:pt x="2662" y="5440"/>
                  </a:lnTo>
                  <a:lnTo>
                    <a:pt x="3030" y="6259"/>
                  </a:lnTo>
                  <a:lnTo>
                    <a:pt x="2956" y="6356"/>
                  </a:lnTo>
                  <a:lnTo>
                    <a:pt x="2188" y="5861"/>
                  </a:lnTo>
                  <a:lnTo>
                    <a:pt x="2252" y="5753"/>
                  </a:lnTo>
                  <a:close/>
                  <a:moveTo>
                    <a:pt x="2031" y="6841"/>
                  </a:moveTo>
                  <a:cubicBezTo>
                    <a:pt x="2167" y="6841"/>
                    <a:pt x="2283" y="6959"/>
                    <a:pt x="2283" y="7089"/>
                  </a:cubicBezTo>
                  <a:cubicBezTo>
                    <a:pt x="2283" y="7229"/>
                    <a:pt x="2167" y="7336"/>
                    <a:pt x="2031" y="7336"/>
                  </a:cubicBezTo>
                  <a:cubicBezTo>
                    <a:pt x="1894" y="7336"/>
                    <a:pt x="1789" y="7229"/>
                    <a:pt x="1789" y="7089"/>
                  </a:cubicBezTo>
                  <a:cubicBezTo>
                    <a:pt x="1789" y="6959"/>
                    <a:pt x="1894" y="6841"/>
                    <a:pt x="2031" y="6841"/>
                  </a:cubicBezTo>
                  <a:close/>
                  <a:moveTo>
                    <a:pt x="1273" y="8521"/>
                  </a:moveTo>
                  <a:lnTo>
                    <a:pt x="2062" y="8737"/>
                  </a:lnTo>
                  <a:lnTo>
                    <a:pt x="2188" y="8274"/>
                  </a:lnTo>
                  <a:lnTo>
                    <a:pt x="1389" y="8058"/>
                  </a:lnTo>
                  <a:lnTo>
                    <a:pt x="1420" y="7940"/>
                  </a:lnTo>
                  <a:lnTo>
                    <a:pt x="2325" y="8177"/>
                  </a:lnTo>
                  <a:lnTo>
                    <a:pt x="2146" y="8888"/>
                  </a:lnTo>
                  <a:lnTo>
                    <a:pt x="1242" y="8640"/>
                  </a:lnTo>
                  <a:lnTo>
                    <a:pt x="1273" y="8521"/>
                  </a:lnTo>
                  <a:close/>
                  <a:moveTo>
                    <a:pt x="1136" y="9243"/>
                  </a:moveTo>
                  <a:lnTo>
                    <a:pt x="2052" y="9362"/>
                  </a:lnTo>
                  <a:lnTo>
                    <a:pt x="2010" y="9707"/>
                  </a:lnTo>
                  <a:cubicBezTo>
                    <a:pt x="1999" y="9782"/>
                    <a:pt x="1989" y="9836"/>
                    <a:pt x="1967" y="9890"/>
                  </a:cubicBezTo>
                  <a:cubicBezTo>
                    <a:pt x="1946" y="9944"/>
                    <a:pt x="1915" y="9976"/>
                    <a:pt x="1862" y="9997"/>
                  </a:cubicBezTo>
                  <a:cubicBezTo>
                    <a:pt x="1810" y="10019"/>
                    <a:pt x="1757" y="10030"/>
                    <a:pt x="1704" y="10019"/>
                  </a:cubicBezTo>
                  <a:cubicBezTo>
                    <a:pt x="1610" y="10008"/>
                    <a:pt x="1536" y="9976"/>
                    <a:pt x="1494" y="9911"/>
                  </a:cubicBezTo>
                  <a:cubicBezTo>
                    <a:pt x="1462" y="9847"/>
                    <a:pt x="1441" y="9750"/>
                    <a:pt x="1462" y="9642"/>
                  </a:cubicBezTo>
                  <a:lnTo>
                    <a:pt x="1483" y="9416"/>
                  </a:lnTo>
                  <a:lnTo>
                    <a:pt x="1115" y="9362"/>
                  </a:lnTo>
                  <a:lnTo>
                    <a:pt x="1136" y="9243"/>
                  </a:lnTo>
                  <a:close/>
                  <a:moveTo>
                    <a:pt x="1136" y="10579"/>
                  </a:moveTo>
                  <a:cubicBezTo>
                    <a:pt x="1220" y="10504"/>
                    <a:pt x="1336" y="10461"/>
                    <a:pt x="1483" y="10450"/>
                  </a:cubicBezTo>
                  <a:cubicBezTo>
                    <a:pt x="1620" y="10450"/>
                    <a:pt x="1736" y="10493"/>
                    <a:pt x="1831" y="10579"/>
                  </a:cubicBezTo>
                  <a:cubicBezTo>
                    <a:pt x="1915" y="10655"/>
                    <a:pt x="1967" y="10762"/>
                    <a:pt x="1967" y="10892"/>
                  </a:cubicBezTo>
                  <a:cubicBezTo>
                    <a:pt x="1967" y="11021"/>
                    <a:pt x="1925" y="11129"/>
                    <a:pt x="1841" y="11215"/>
                  </a:cubicBezTo>
                  <a:cubicBezTo>
                    <a:pt x="1747" y="11301"/>
                    <a:pt x="1631" y="11344"/>
                    <a:pt x="1483" y="11344"/>
                  </a:cubicBezTo>
                  <a:cubicBezTo>
                    <a:pt x="1347" y="11344"/>
                    <a:pt x="1231" y="11301"/>
                    <a:pt x="1136" y="11226"/>
                  </a:cubicBezTo>
                  <a:cubicBezTo>
                    <a:pt x="1052" y="11139"/>
                    <a:pt x="1000" y="11032"/>
                    <a:pt x="1000" y="10902"/>
                  </a:cubicBezTo>
                  <a:cubicBezTo>
                    <a:pt x="1000" y="10773"/>
                    <a:pt x="1042" y="10665"/>
                    <a:pt x="1136" y="10579"/>
                  </a:cubicBezTo>
                  <a:close/>
                  <a:moveTo>
                    <a:pt x="1136" y="12421"/>
                  </a:moveTo>
                  <a:lnTo>
                    <a:pt x="1126" y="12303"/>
                  </a:lnTo>
                  <a:lnTo>
                    <a:pt x="1242" y="12281"/>
                  </a:lnTo>
                  <a:cubicBezTo>
                    <a:pt x="1220" y="12152"/>
                    <a:pt x="1242" y="12034"/>
                    <a:pt x="1284" y="11958"/>
                  </a:cubicBezTo>
                  <a:cubicBezTo>
                    <a:pt x="1336" y="11872"/>
                    <a:pt x="1420" y="11818"/>
                    <a:pt x="1526" y="11807"/>
                  </a:cubicBezTo>
                  <a:cubicBezTo>
                    <a:pt x="1641" y="11786"/>
                    <a:pt x="1725" y="11807"/>
                    <a:pt x="1810" y="11872"/>
                  </a:cubicBezTo>
                  <a:cubicBezTo>
                    <a:pt x="1883" y="11937"/>
                    <a:pt x="1925" y="12034"/>
                    <a:pt x="1946" y="12163"/>
                  </a:cubicBezTo>
                  <a:lnTo>
                    <a:pt x="2052" y="12152"/>
                  </a:lnTo>
                  <a:lnTo>
                    <a:pt x="2073" y="12271"/>
                  </a:lnTo>
                  <a:lnTo>
                    <a:pt x="1967" y="12292"/>
                  </a:lnTo>
                  <a:cubicBezTo>
                    <a:pt x="1989" y="12421"/>
                    <a:pt x="1978" y="12529"/>
                    <a:pt x="1925" y="12615"/>
                  </a:cubicBezTo>
                  <a:cubicBezTo>
                    <a:pt x="1873" y="12701"/>
                    <a:pt x="1789" y="12755"/>
                    <a:pt x="1673" y="12766"/>
                  </a:cubicBezTo>
                  <a:cubicBezTo>
                    <a:pt x="1568" y="12788"/>
                    <a:pt x="1473" y="12766"/>
                    <a:pt x="1399" y="12701"/>
                  </a:cubicBezTo>
                  <a:cubicBezTo>
                    <a:pt x="1326" y="12637"/>
                    <a:pt x="1284" y="12540"/>
                    <a:pt x="1263" y="12400"/>
                  </a:cubicBezTo>
                  <a:lnTo>
                    <a:pt x="1136" y="12421"/>
                  </a:lnTo>
                  <a:close/>
                  <a:moveTo>
                    <a:pt x="1652" y="14027"/>
                  </a:moveTo>
                  <a:lnTo>
                    <a:pt x="1547" y="14059"/>
                  </a:lnTo>
                  <a:lnTo>
                    <a:pt x="1347" y="13402"/>
                  </a:lnTo>
                  <a:lnTo>
                    <a:pt x="2241" y="13122"/>
                  </a:lnTo>
                  <a:lnTo>
                    <a:pt x="2430" y="13768"/>
                  </a:lnTo>
                  <a:lnTo>
                    <a:pt x="2325" y="13800"/>
                  </a:lnTo>
                  <a:lnTo>
                    <a:pt x="2167" y="13272"/>
                  </a:lnTo>
                  <a:lnTo>
                    <a:pt x="1894" y="13359"/>
                  </a:lnTo>
                  <a:lnTo>
                    <a:pt x="2041" y="13843"/>
                  </a:lnTo>
                  <a:lnTo>
                    <a:pt x="1936" y="13886"/>
                  </a:lnTo>
                  <a:lnTo>
                    <a:pt x="1789" y="13391"/>
                  </a:lnTo>
                  <a:lnTo>
                    <a:pt x="1494" y="13488"/>
                  </a:lnTo>
                  <a:lnTo>
                    <a:pt x="1652" y="14027"/>
                  </a:lnTo>
                  <a:close/>
                  <a:moveTo>
                    <a:pt x="1978" y="14910"/>
                  </a:moveTo>
                  <a:cubicBezTo>
                    <a:pt x="2010" y="14985"/>
                    <a:pt x="2041" y="15028"/>
                    <a:pt x="2094" y="15050"/>
                  </a:cubicBezTo>
                  <a:cubicBezTo>
                    <a:pt x="2146" y="15082"/>
                    <a:pt x="2199" y="15082"/>
                    <a:pt x="2262" y="15061"/>
                  </a:cubicBezTo>
                  <a:lnTo>
                    <a:pt x="2315" y="15168"/>
                  </a:lnTo>
                  <a:cubicBezTo>
                    <a:pt x="2220" y="15212"/>
                    <a:pt x="2136" y="15201"/>
                    <a:pt x="2062" y="15168"/>
                  </a:cubicBezTo>
                  <a:cubicBezTo>
                    <a:pt x="1978" y="15125"/>
                    <a:pt x="1925" y="15050"/>
                    <a:pt x="1883" y="14964"/>
                  </a:cubicBezTo>
                  <a:cubicBezTo>
                    <a:pt x="1831" y="14835"/>
                    <a:pt x="1831" y="14727"/>
                    <a:pt x="1873" y="14619"/>
                  </a:cubicBezTo>
                  <a:cubicBezTo>
                    <a:pt x="1925" y="14511"/>
                    <a:pt x="2010" y="14425"/>
                    <a:pt x="2146" y="14360"/>
                  </a:cubicBezTo>
                  <a:cubicBezTo>
                    <a:pt x="2283" y="14307"/>
                    <a:pt x="2409" y="14285"/>
                    <a:pt x="2515" y="14328"/>
                  </a:cubicBezTo>
                  <a:cubicBezTo>
                    <a:pt x="2630" y="14360"/>
                    <a:pt x="2704" y="14436"/>
                    <a:pt x="2757" y="14554"/>
                  </a:cubicBezTo>
                  <a:cubicBezTo>
                    <a:pt x="2799" y="14651"/>
                    <a:pt x="2809" y="14738"/>
                    <a:pt x="2788" y="14824"/>
                  </a:cubicBezTo>
                  <a:cubicBezTo>
                    <a:pt x="2767" y="14910"/>
                    <a:pt x="2714" y="14975"/>
                    <a:pt x="2641" y="15028"/>
                  </a:cubicBezTo>
                  <a:lnTo>
                    <a:pt x="2588" y="14910"/>
                  </a:lnTo>
                  <a:cubicBezTo>
                    <a:pt x="2641" y="14878"/>
                    <a:pt x="2672" y="14835"/>
                    <a:pt x="2683" y="14781"/>
                  </a:cubicBezTo>
                  <a:cubicBezTo>
                    <a:pt x="2704" y="14727"/>
                    <a:pt x="2693" y="14662"/>
                    <a:pt x="2662" y="14598"/>
                  </a:cubicBezTo>
                  <a:cubicBezTo>
                    <a:pt x="2630" y="14511"/>
                    <a:pt x="2567" y="14457"/>
                    <a:pt x="2483" y="14436"/>
                  </a:cubicBezTo>
                  <a:cubicBezTo>
                    <a:pt x="2409" y="14414"/>
                    <a:pt x="2304" y="14425"/>
                    <a:pt x="2199" y="14479"/>
                  </a:cubicBezTo>
                  <a:cubicBezTo>
                    <a:pt x="2094" y="14533"/>
                    <a:pt x="2020" y="14598"/>
                    <a:pt x="1978" y="14673"/>
                  </a:cubicBezTo>
                  <a:cubicBezTo>
                    <a:pt x="1936" y="14748"/>
                    <a:pt x="1936" y="14824"/>
                    <a:pt x="1978" y="14910"/>
                  </a:cubicBezTo>
                  <a:close/>
                  <a:moveTo>
                    <a:pt x="2746" y="15621"/>
                  </a:moveTo>
                  <a:cubicBezTo>
                    <a:pt x="2651" y="15686"/>
                    <a:pt x="2578" y="15761"/>
                    <a:pt x="2557" y="15836"/>
                  </a:cubicBezTo>
                  <a:cubicBezTo>
                    <a:pt x="2525" y="15923"/>
                    <a:pt x="2536" y="15998"/>
                    <a:pt x="2588" y="16084"/>
                  </a:cubicBezTo>
                  <a:cubicBezTo>
                    <a:pt x="2620" y="16138"/>
                    <a:pt x="2662" y="16181"/>
                    <a:pt x="2725" y="16203"/>
                  </a:cubicBezTo>
                  <a:cubicBezTo>
                    <a:pt x="2778" y="16224"/>
                    <a:pt x="2830" y="16213"/>
                    <a:pt x="2893" y="16181"/>
                  </a:cubicBezTo>
                  <a:lnTo>
                    <a:pt x="2956" y="16289"/>
                  </a:lnTo>
                  <a:cubicBezTo>
                    <a:pt x="2862" y="16343"/>
                    <a:pt x="2778" y="16343"/>
                    <a:pt x="2693" y="16321"/>
                  </a:cubicBezTo>
                  <a:cubicBezTo>
                    <a:pt x="2620" y="16289"/>
                    <a:pt x="2546" y="16224"/>
                    <a:pt x="2494" y="16138"/>
                  </a:cubicBezTo>
                  <a:cubicBezTo>
                    <a:pt x="2430" y="16030"/>
                    <a:pt x="2409" y="15912"/>
                    <a:pt x="2441" y="15804"/>
                  </a:cubicBezTo>
                  <a:cubicBezTo>
                    <a:pt x="2483" y="15686"/>
                    <a:pt x="2557" y="15589"/>
                    <a:pt x="2683" y="15513"/>
                  </a:cubicBezTo>
                  <a:cubicBezTo>
                    <a:pt x="2809" y="15438"/>
                    <a:pt x="2925" y="15405"/>
                    <a:pt x="3041" y="15427"/>
                  </a:cubicBezTo>
                  <a:cubicBezTo>
                    <a:pt x="3156" y="15449"/>
                    <a:pt x="3251" y="15513"/>
                    <a:pt x="3314" y="15621"/>
                  </a:cubicBezTo>
                  <a:cubicBezTo>
                    <a:pt x="3367" y="15707"/>
                    <a:pt x="3388" y="15793"/>
                    <a:pt x="3377" y="15880"/>
                  </a:cubicBezTo>
                  <a:cubicBezTo>
                    <a:pt x="3367" y="15976"/>
                    <a:pt x="3325" y="16041"/>
                    <a:pt x="3251" y="16106"/>
                  </a:cubicBezTo>
                  <a:lnTo>
                    <a:pt x="3188" y="15998"/>
                  </a:lnTo>
                  <a:cubicBezTo>
                    <a:pt x="3241" y="15955"/>
                    <a:pt x="3262" y="15912"/>
                    <a:pt x="3272" y="15858"/>
                  </a:cubicBezTo>
                  <a:cubicBezTo>
                    <a:pt x="3272" y="15793"/>
                    <a:pt x="3262" y="15739"/>
                    <a:pt x="3230" y="15675"/>
                  </a:cubicBezTo>
                  <a:cubicBezTo>
                    <a:pt x="3177" y="15599"/>
                    <a:pt x="3114" y="15556"/>
                    <a:pt x="3030" y="15546"/>
                  </a:cubicBezTo>
                  <a:cubicBezTo>
                    <a:pt x="2946" y="15524"/>
                    <a:pt x="2851" y="15556"/>
                    <a:pt x="2746" y="15621"/>
                  </a:cubicBezTo>
                  <a:close/>
                  <a:moveTo>
                    <a:pt x="3409" y="17388"/>
                  </a:moveTo>
                  <a:lnTo>
                    <a:pt x="3988" y="16903"/>
                  </a:lnTo>
                  <a:lnTo>
                    <a:pt x="3104" y="17011"/>
                  </a:lnTo>
                  <a:lnTo>
                    <a:pt x="3030" y="16914"/>
                  </a:lnTo>
                  <a:lnTo>
                    <a:pt x="3746" y="16310"/>
                  </a:lnTo>
                  <a:lnTo>
                    <a:pt x="3819" y="16407"/>
                  </a:lnTo>
                  <a:lnTo>
                    <a:pt x="3241" y="16892"/>
                  </a:lnTo>
                  <a:lnTo>
                    <a:pt x="4124" y="16784"/>
                  </a:lnTo>
                  <a:lnTo>
                    <a:pt x="4198" y="16881"/>
                  </a:lnTo>
                  <a:lnTo>
                    <a:pt x="3483" y="17485"/>
                  </a:lnTo>
                  <a:lnTo>
                    <a:pt x="3409" y="17388"/>
                  </a:lnTo>
                  <a:close/>
                  <a:moveTo>
                    <a:pt x="4482" y="18336"/>
                  </a:moveTo>
                  <a:cubicBezTo>
                    <a:pt x="4366" y="18347"/>
                    <a:pt x="4251" y="18303"/>
                    <a:pt x="4166" y="18217"/>
                  </a:cubicBezTo>
                  <a:cubicBezTo>
                    <a:pt x="4072" y="18131"/>
                    <a:pt x="4019" y="18023"/>
                    <a:pt x="4019" y="17894"/>
                  </a:cubicBezTo>
                  <a:cubicBezTo>
                    <a:pt x="4030" y="17776"/>
                    <a:pt x="4072" y="17657"/>
                    <a:pt x="4177" y="17549"/>
                  </a:cubicBezTo>
                  <a:cubicBezTo>
                    <a:pt x="4272" y="17442"/>
                    <a:pt x="4377" y="17388"/>
                    <a:pt x="4503" y="17377"/>
                  </a:cubicBezTo>
                  <a:cubicBezTo>
                    <a:pt x="4619" y="17366"/>
                    <a:pt x="4724" y="17409"/>
                    <a:pt x="4819" y="17495"/>
                  </a:cubicBezTo>
                  <a:cubicBezTo>
                    <a:pt x="4913" y="17582"/>
                    <a:pt x="4955" y="17689"/>
                    <a:pt x="4955" y="17808"/>
                  </a:cubicBezTo>
                  <a:cubicBezTo>
                    <a:pt x="4955" y="17937"/>
                    <a:pt x="4903" y="18045"/>
                    <a:pt x="4808" y="18153"/>
                  </a:cubicBezTo>
                  <a:cubicBezTo>
                    <a:pt x="4703" y="18260"/>
                    <a:pt x="4598" y="18325"/>
                    <a:pt x="4482" y="18336"/>
                  </a:cubicBezTo>
                  <a:close/>
                  <a:moveTo>
                    <a:pt x="5408" y="19208"/>
                  </a:moveTo>
                  <a:lnTo>
                    <a:pt x="5660" y="18842"/>
                  </a:lnTo>
                  <a:lnTo>
                    <a:pt x="5271" y="18562"/>
                  </a:lnTo>
                  <a:lnTo>
                    <a:pt x="5019" y="18928"/>
                  </a:lnTo>
                  <a:lnTo>
                    <a:pt x="4924" y="18864"/>
                  </a:lnTo>
                  <a:lnTo>
                    <a:pt x="5460" y="18077"/>
                  </a:lnTo>
                  <a:lnTo>
                    <a:pt x="5555" y="18153"/>
                  </a:lnTo>
                  <a:lnTo>
                    <a:pt x="5334" y="18476"/>
                  </a:lnTo>
                  <a:lnTo>
                    <a:pt x="5724" y="18756"/>
                  </a:lnTo>
                  <a:lnTo>
                    <a:pt x="5944" y="18433"/>
                  </a:lnTo>
                  <a:lnTo>
                    <a:pt x="6039" y="18497"/>
                  </a:lnTo>
                  <a:lnTo>
                    <a:pt x="5503" y="19284"/>
                  </a:lnTo>
                  <a:lnTo>
                    <a:pt x="5408" y="19208"/>
                  </a:lnTo>
                  <a:close/>
                  <a:moveTo>
                    <a:pt x="6660" y="19952"/>
                  </a:moveTo>
                  <a:lnTo>
                    <a:pt x="6544" y="19887"/>
                  </a:lnTo>
                  <a:lnTo>
                    <a:pt x="6586" y="19585"/>
                  </a:lnTo>
                  <a:lnTo>
                    <a:pt x="6250" y="19402"/>
                  </a:lnTo>
                  <a:lnTo>
                    <a:pt x="6029" y="19607"/>
                  </a:lnTo>
                  <a:lnTo>
                    <a:pt x="5913" y="19542"/>
                  </a:lnTo>
                  <a:lnTo>
                    <a:pt x="6660" y="18874"/>
                  </a:lnTo>
                  <a:lnTo>
                    <a:pt x="6776" y="18939"/>
                  </a:lnTo>
                  <a:lnTo>
                    <a:pt x="6660" y="19952"/>
                  </a:lnTo>
                  <a:close/>
                  <a:moveTo>
                    <a:pt x="7754" y="20404"/>
                  </a:moveTo>
                  <a:lnTo>
                    <a:pt x="7638" y="20361"/>
                  </a:lnTo>
                  <a:lnTo>
                    <a:pt x="7933" y="19585"/>
                  </a:lnTo>
                  <a:lnTo>
                    <a:pt x="7565" y="19435"/>
                  </a:lnTo>
                  <a:lnTo>
                    <a:pt x="7354" y="19995"/>
                  </a:lnTo>
                  <a:cubicBezTo>
                    <a:pt x="7291" y="20156"/>
                    <a:pt x="7207" y="20210"/>
                    <a:pt x="7091" y="20167"/>
                  </a:cubicBezTo>
                  <a:cubicBezTo>
                    <a:pt x="7070" y="20156"/>
                    <a:pt x="7039" y="20146"/>
                    <a:pt x="7018" y="20124"/>
                  </a:cubicBezTo>
                  <a:lnTo>
                    <a:pt x="7060" y="20016"/>
                  </a:lnTo>
                  <a:cubicBezTo>
                    <a:pt x="7070" y="20027"/>
                    <a:pt x="7091" y="20038"/>
                    <a:pt x="7112" y="20049"/>
                  </a:cubicBezTo>
                  <a:cubicBezTo>
                    <a:pt x="7144" y="20059"/>
                    <a:pt x="7165" y="20059"/>
                    <a:pt x="7186" y="20049"/>
                  </a:cubicBezTo>
                  <a:cubicBezTo>
                    <a:pt x="7207" y="20027"/>
                    <a:pt x="7218" y="19995"/>
                    <a:pt x="7239" y="19952"/>
                  </a:cubicBezTo>
                  <a:lnTo>
                    <a:pt x="7491" y="19284"/>
                  </a:lnTo>
                  <a:lnTo>
                    <a:pt x="8080" y="19521"/>
                  </a:lnTo>
                  <a:lnTo>
                    <a:pt x="7754" y="20404"/>
                  </a:lnTo>
                  <a:close/>
                  <a:moveTo>
                    <a:pt x="9038" y="20490"/>
                  </a:moveTo>
                  <a:cubicBezTo>
                    <a:pt x="9017" y="20577"/>
                    <a:pt x="8975" y="20630"/>
                    <a:pt x="8901" y="20663"/>
                  </a:cubicBezTo>
                  <a:cubicBezTo>
                    <a:pt x="8838" y="20695"/>
                    <a:pt x="8754" y="20695"/>
                    <a:pt x="8648" y="20674"/>
                  </a:cubicBezTo>
                  <a:lnTo>
                    <a:pt x="8312" y="20587"/>
                  </a:lnTo>
                  <a:lnTo>
                    <a:pt x="8533" y="19661"/>
                  </a:lnTo>
                  <a:lnTo>
                    <a:pt x="8659" y="19693"/>
                  </a:lnTo>
                  <a:lnTo>
                    <a:pt x="8564" y="20081"/>
                  </a:lnTo>
                  <a:lnTo>
                    <a:pt x="8754" y="20135"/>
                  </a:lnTo>
                  <a:cubicBezTo>
                    <a:pt x="8985" y="20189"/>
                    <a:pt x="9080" y="20307"/>
                    <a:pt x="9038" y="20490"/>
                  </a:cubicBezTo>
                  <a:close/>
                  <a:moveTo>
                    <a:pt x="10216" y="20932"/>
                  </a:moveTo>
                  <a:lnTo>
                    <a:pt x="10090" y="20921"/>
                  </a:lnTo>
                  <a:lnTo>
                    <a:pt x="10142" y="20480"/>
                  </a:lnTo>
                  <a:lnTo>
                    <a:pt x="9679" y="20426"/>
                  </a:lnTo>
                  <a:lnTo>
                    <a:pt x="9627" y="20867"/>
                  </a:lnTo>
                  <a:lnTo>
                    <a:pt x="9501" y="20857"/>
                  </a:lnTo>
                  <a:lnTo>
                    <a:pt x="9616" y="19909"/>
                  </a:lnTo>
                  <a:lnTo>
                    <a:pt x="9732" y="19919"/>
                  </a:lnTo>
                  <a:lnTo>
                    <a:pt x="9690" y="20307"/>
                  </a:lnTo>
                  <a:lnTo>
                    <a:pt x="10153" y="20361"/>
                  </a:lnTo>
                  <a:lnTo>
                    <a:pt x="10195" y="19973"/>
                  </a:lnTo>
                  <a:lnTo>
                    <a:pt x="10321" y="19984"/>
                  </a:lnTo>
                  <a:lnTo>
                    <a:pt x="10216" y="20932"/>
                  </a:lnTo>
                  <a:close/>
                  <a:moveTo>
                    <a:pt x="11510" y="20835"/>
                  </a:moveTo>
                  <a:cubicBezTo>
                    <a:pt x="11437" y="20921"/>
                    <a:pt x="11331" y="20975"/>
                    <a:pt x="11205" y="20975"/>
                  </a:cubicBezTo>
                  <a:cubicBezTo>
                    <a:pt x="11079" y="20975"/>
                    <a:pt x="10974" y="20932"/>
                    <a:pt x="10889" y="20846"/>
                  </a:cubicBezTo>
                  <a:cubicBezTo>
                    <a:pt x="10805" y="20760"/>
                    <a:pt x="10763" y="20641"/>
                    <a:pt x="10763" y="20490"/>
                  </a:cubicBezTo>
                  <a:cubicBezTo>
                    <a:pt x="10753" y="20340"/>
                    <a:pt x="10795" y="20221"/>
                    <a:pt x="10868" y="20135"/>
                  </a:cubicBezTo>
                  <a:cubicBezTo>
                    <a:pt x="10953" y="20038"/>
                    <a:pt x="11058" y="19995"/>
                    <a:pt x="11184" y="19995"/>
                  </a:cubicBezTo>
                  <a:cubicBezTo>
                    <a:pt x="11310" y="19984"/>
                    <a:pt x="11415" y="20027"/>
                    <a:pt x="11500" y="20113"/>
                  </a:cubicBezTo>
                  <a:cubicBezTo>
                    <a:pt x="11584" y="20210"/>
                    <a:pt x="11626" y="20329"/>
                    <a:pt x="11626" y="20469"/>
                  </a:cubicBezTo>
                  <a:cubicBezTo>
                    <a:pt x="11626" y="20620"/>
                    <a:pt x="11594" y="20738"/>
                    <a:pt x="11510" y="20835"/>
                  </a:cubicBezTo>
                  <a:close/>
                  <a:moveTo>
                    <a:pt x="12299" y="20878"/>
                  </a:moveTo>
                  <a:lnTo>
                    <a:pt x="12184" y="20889"/>
                  </a:lnTo>
                  <a:lnTo>
                    <a:pt x="12047" y="19952"/>
                  </a:lnTo>
                  <a:lnTo>
                    <a:pt x="12625" y="19866"/>
                  </a:lnTo>
                  <a:lnTo>
                    <a:pt x="12646" y="19973"/>
                  </a:lnTo>
                  <a:lnTo>
                    <a:pt x="12184" y="20038"/>
                  </a:lnTo>
                  <a:lnTo>
                    <a:pt x="12299" y="20878"/>
                  </a:lnTo>
                  <a:close/>
                  <a:moveTo>
                    <a:pt x="13920" y="20393"/>
                  </a:moveTo>
                  <a:cubicBezTo>
                    <a:pt x="13867" y="20501"/>
                    <a:pt x="13772" y="20577"/>
                    <a:pt x="13657" y="20609"/>
                  </a:cubicBezTo>
                  <a:cubicBezTo>
                    <a:pt x="13530" y="20641"/>
                    <a:pt x="13415" y="20630"/>
                    <a:pt x="13320" y="20566"/>
                  </a:cubicBezTo>
                  <a:cubicBezTo>
                    <a:pt x="13215" y="20501"/>
                    <a:pt x="13141" y="20393"/>
                    <a:pt x="13109" y="20253"/>
                  </a:cubicBezTo>
                  <a:cubicBezTo>
                    <a:pt x="13067" y="20103"/>
                    <a:pt x="13078" y="19984"/>
                    <a:pt x="13130" y="19876"/>
                  </a:cubicBezTo>
                  <a:cubicBezTo>
                    <a:pt x="13183" y="19758"/>
                    <a:pt x="13278" y="19693"/>
                    <a:pt x="13393" y="19661"/>
                  </a:cubicBezTo>
                  <a:cubicBezTo>
                    <a:pt x="13520" y="19618"/>
                    <a:pt x="13635" y="19639"/>
                    <a:pt x="13730" y="19704"/>
                  </a:cubicBezTo>
                  <a:cubicBezTo>
                    <a:pt x="13835" y="19769"/>
                    <a:pt x="13909" y="19866"/>
                    <a:pt x="13941" y="20016"/>
                  </a:cubicBezTo>
                  <a:cubicBezTo>
                    <a:pt x="13983" y="20156"/>
                    <a:pt x="13972" y="20286"/>
                    <a:pt x="13920" y="20393"/>
                  </a:cubicBezTo>
                  <a:close/>
                  <a:moveTo>
                    <a:pt x="15803" y="19564"/>
                  </a:moveTo>
                  <a:cubicBezTo>
                    <a:pt x="15771" y="19682"/>
                    <a:pt x="15698" y="19769"/>
                    <a:pt x="15582" y="19833"/>
                  </a:cubicBezTo>
                  <a:cubicBezTo>
                    <a:pt x="15466" y="19887"/>
                    <a:pt x="15361" y="19898"/>
                    <a:pt x="15245" y="19855"/>
                  </a:cubicBezTo>
                  <a:cubicBezTo>
                    <a:pt x="15129" y="19812"/>
                    <a:pt x="15045" y="19725"/>
                    <a:pt x="14972" y="19596"/>
                  </a:cubicBezTo>
                  <a:cubicBezTo>
                    <a:pt x="14909" y="19467"/>
                    <a:pt x="14887" y="19338"/>
                    <a:pt x="14919" y="19219"/>
                  </a:cubicBezTo>
                  <a:cubicBezTo>
                    <a:pt x="14951" y="19101"/>
                    <a:pt x="15024" y="19014"/>
                    <a:pt x="15140" y="18950"/>
                  </a:cubicBezTo>
                  <a:cubicBezTo>
                    <a:pt x="15256" y="18896"/>
                    <a:pt x="15361" y="18885"/>
                    <a:pt x="15477" y="18928"/>
                  </a:cubicBezTo>
                  <a:cubicBezTo>
                    <a:pt x="15592" y="18971"/>
                    <a:pt x="15677" y="19058"/>
                    <a:pt x="15750" y="19187"/>
                  </a:cubicBezTo>
                  <a:cubicBezTo>
                    <a:pt x="15813" y="19316"/>
                    <a:pt x="15834" y="19445"/>
                    <a:pt x="15803" y="19564"/>
                  </a:cubicBezTo>
                  <a:close/>
                  <a:moveTo>
                    <a:pt x="16876" y="18896"/>
                  </a:moveTo>
                  <a:cubicBezTo>
                    <a:pt x="16855" y="18971"/>
                    <a:pt x="16802" y="19047"/>
                    <a:pt x="16708" y="19111"/>
                  </a:cubicBezTo>
                  <a:lnTo>
                    <a:pt x="16434" y="19305"/>
                  </a:lnTo>
                  <a:lnTo>
                    <a:pt x="15898" y="18530"/>
                  </a:lnTo>
                  <a:lnTo>
                    <a:pt x="16371" y="18185"/>
                  </a:lnTo>
                  <a:lnTo>
                    <a:pt x="16434" y="18271"/>
                  </a:lnTo>
                  <a:lnTo>
                    <a:pt x="16055" y="18551"/>
                  </a:lnTo>
                  <a:lnTo>
                    <a:pt x="16213" y="18777"/>
                  </a:lnTo>
                  <a:lnTo>
                    <a:pt x="16381" y="18659"/>
                  </a:lnTo>
                  <a:cubicBezTo>
                    <a:pt x="16571" y="18530"/>
                    <a:pt x="16729" y="18530"/>
                    <a:pt x="16823" y="18680"/>
                  </a:cubicBezTo>
                  <a:cubicBezTo>
                    <a:pt x="16876" y="18756"/>
                    <a:pt x="16897" y="18831"/>
                    <a:pt x="16876" y="18896"/>
                  </a:cubicBezTo>
                  <a:close/>
                  <a:moveTo>
                    <a:pt x="17549" y="17808"/>
                  </a:moveTo>
                  <a:cubicBezTo>
                    <a:pt x="17539" y="17883"/>
                    <a:pt x="17486" y="17959"/>
                    <a:pt x="17413" y="18034"/>
                  </a:cubicBezTo>
                  <a:lnTo>
                    <a:pt x="17244" y="18196"/>
                  </a:lnTo>
                  <a:lnTo>
                    <a:pt x="17497" y="18476"/>
                  </a:lnTo>
                  <a:lnTo>
                    <a:pt x="17402" y="18562"/>
                  </a:lnTo>
                  <a:lnTo>
                    <a:pt x="16781" y="17851"/>
                  </a:lnTo>
                  <a:lnTo>
                    <a:pt x="17023" y="17625"/>
                  </a:lnTo>
                  <a:cubicBezTo>
                    <a:pt x="17086" y="17571"/>
                    <a:pt x="17128" y="17528"/>
                    <a:pt x="17181" y="17506"/>
                  </a:cubicBezTo>
                  <a:cubicBezTo>
                    <a:pt x="17223" y="17485"/>
                    <a:pt x="17276" y="17485"/>
                    <a:pt x="17328" y="17495"/>
                  </a:cubicBezTo>
                  <a:cubicBezTo>
                    <a:pt x="17381" y="17517"/>
                    <a:pt x="17423" y="17539"/>
                    <a:pt x="17465" y="17582"/>
                  </a:cubicBezTo>
                  <a:cubicBezTo>
                    <a:pt x="17528" y="17657"/>
                    <a:pt x="17560" y="17732"/>
                    <a:pt x="17549" y="17808"/>
                  </a:cubicBezTo>
                  <a:close/>
                  <a:moveTo>
                    <a:pt x="18686" y="17205"/>
                  </a:moveTo>
                  <a:lnTo>
                    <a:pt x="18402" y="17097"/>
                  </a:lnTo>
                  <a:lnTo>
                    <a:pt x="18160" y="17399"/>
                  </a:lnTo>
                  <a:lnTo>
                    <a:pt x="18307" y="17657"/>
                  </a:lnTo>
                  <a:lnTo>
                    <a:pt x="18223" y="17754"/>
                  </a:lnTo>
                  <a:lnTo>
                    <a:pt x="17739" y="16871"/>
                  </a:lnTo>
                  <a:lnTo>
                    <a:pt x="17823" y="16774"/>
                  </a:lnTo>
                  <a:lnTo>
                    <a:pt x="18770" y="17097"/>
                  </a:lnTo>
                  <a:lnTo>
                    <a:pt x="18686" y="17205"/>
                  </a:lnTo>
                  <a:close/>
                  <a:moveTo>
                    <a:pt x="19233" y="16450"/>
                  </a:moveTo>
                  <a:cubicBezTo>
                    <a:pt x="19180" y="16537"/>
                    <a:pt x="19117" y="16591"/>
                    <a:pt x="19043" y="16612"/>
                  </a:cubicBezTo>
                  <a:cubicBezTo>
                    <a:pt x="18970" y="16634"/>
                    <a:pt x="18896" y="16634"/>
                    <a:pt x="18833" y="16591"/>
                  </a:cubicBezTo>
                  <a:lnTo>
                    <a:pt x="18896" y="16483"/>
                  </a:lnTo>
                  <a:cubicBezTo>
                    <a:pt x="18928" y="16515"/>
                    <a:pt x="18970" y="16515"/>
                    <a:pt x="19012" y="16504"/>
                  </a:cubicBezTo>
                  <a:cubicBezTo>
                    <a:pt x="19064" y="16483"/>
                    <a:pt x="19106" y="16450"/>
                    <a:pt x="19138" y="16397"/>
                  </a:cubicBezTo>
                  <a:cubicBezTo>
                    <a:pt x="19180" y="16332"/>
                    <a:pt x="19201" y="16278"/>
                    <a:pt x="19191" y="16224"/>
                  </a:cubicBezTo>
                  <a:cubicBezTo>
                    <a:pt x="19191" y="16170"/>
                    <a:pt x="19159" y="16127"/>
                    <a:pt x="19117" y="16095"/>
                  </a:cubicBezTo>
                  <a:cubicBezTo>
                    <a:pt x="19064" y="16063"/>
                    <a:pt x="19022" y="16063"/>
                    <a:pt x="18970" y="16073"/>
                  </a:cubicBezTo>
                  <a:cubicBezTo>
                    <a:pt x="18917" y="16095"/>
                    <a:pt x="18875" y="16138"/>
                    <a:pt x="18833" y="16213"/>
                  </a:cubicBezTo>
                  <a:lnTo>
                    <a:pt x="18791" y="16267"/>
                  </a:lnTo>
                  <a:lnTo>
                    <a:pt x="18707" y="16213"/>
                  </a:lnTo>
                  <a:lnTo>
                    <a:pt x="18749" y="16138"/>
                  </a:lnTo>
                  <a:cubicBezTo>
                    <a:pt x="18822" y="16030"/>
                    <a:pt x="18812" y="15944"/>
                    <a:pt x="18728" y="15890"/>
                  </a:cubicBezTo>
                  <a:cubicBezTo>
                    <a:pt x="18686" y="15869"/>
                    <a:pt x="18654" y="15858"/>
                    <a:pt x="18612" y="15880"/>
                  </a:cubicBezTo>
                  <a:cubicBezTo>
                    <a:pt x="18570" y="15890"/>
                    <a:pt x="18538" y="15933"/>
                    <a:pt x="18507" y="15976"/>
                  </a:cubicBezTo>
                  <a:cubicBezTo>
                    <a:pt x="18444" y="16084"/>
                    <a:pt x="18444" y="16160"/>
                    <a:pt x="18517" y="16224"/>
                  </a:cubicBezTo>
                  <a:lnTo>
                    <a:pt x="18454" y="16321"/>
                  </a:lnTo>
                  <a:cubicBezTo>
                    <a:pt x="18391" y="16267"/>
                    <a:pt x="18359" y="16213"/>
                    <a:pt x="18349" y="16138"/>
                  </a:cubicBezTo>
                  <a:cubicBezTo>
                    <a:pt x="18349" y="16073"/>
                    <a:pt x="18370" y="15998"/>
                    <a:pt x="18412" y="15923"/>
                  </a:cubicBezTo>
                  <a:cubicBezTo>
                    <a:pt x="18465" y="15836"/>
                    <a:pt x="18528" y="15783"/>
                    <a:pt x="18601" y="15761"/>
                  </a:cubicBezTo>
                  <a:cubicBezTo>
                    <a:pt x="18665" y="15739"/>
                    <a:pt x="18728" y="15750"/>
                    <a:pt x="18791" y="15793"/>
                  </a:cubicBezTo>
                  <a:cubicBezTo>
                    <a:pt x="18833" y="15815"/>
                    <a:pt x="18854" y="15847"/>
                    <a:pt x="18875" y="15890"/>
                  </a:cubicBezTo>
                  <a:cubicBezTo>
                    <a:pt x="18886" y="15933"/>
                    <a:pt x="18886" y="15976"/>
                    <a:pt x="18875" y="16030"/>
                  </a:cubicBezTo>
                  <a:cubicBezTo>
                    <a:pt x="18917" y="15976"/>
                    <a:pt x="18970" y="15955"/>
                    <a:pt x="19022" y="15944"/>
                  </a:cubicBezTo>
                  <a:cubicBezTo>
                    <a:pt x="19075" y="15944"/>
                    <a:pt x="19128" y="15955"/>
                    <a:pt x="19180" y="15987"/>
                  </a:cubicBezTo>
                  <a:cubicBezTo>
                    <a:pt x="19254" y="16041"/>
                    <a:pt x="19285" y="16106"/>
                    <a:pt x="19296" y="16192"/>
                  </a:cubicBezTo>
                  <a:cubicBezTo>
                    <a:pt x="19306" y="16278"/>
                    <a:pt x="19285" y="16364"/>
                    <a:pt x="19233" y="16450"/>
                  </a:cubicBezTo>
                  <a:close/>
                  <a:moveTo>
                    <a:pt x="19864" y="15298"/>
                  </a:moveTo>
                  <a:cubicBezTo>
                    <a:pt x="19811" y="15416"/>
                    <a:pt x="19727" y="15492"/>
                    <a:pt x="19611" y="15524"/>
                  </a:cubicBezTo>
                  <a:cubicBezTo>
                    <a:pt x="19496" y="15556"/>
                    <a:pt x="19370" y="15546"/>
                    <a:pt x="19243" y="15481"/>
                  </a:cubicBezTo>
                  <a:cubicBezTo>
                    <a:pt x="19117" y="15416"/>
                    <a:pt x="19022" y="15330"/>
                    <a:pt x="18980" y="15212"/>
                  </a:cubicBezTo>
                  <a:cubicBezTo>
                    <a:pt x="18938" y="15104"/>
                    <a:pt x="18938" y="14985"/>
                    <a:pt x="19001" y="14867"/>
                  </a:cubicBezTo>
                  <a:cubicBezTo>
                    <a:pt x="19054" y="14748"/>
                    <a:pt x="19138" y="14673"/>
                    <a:pt x="19254" y="14641"/>
                  </a:cubicBezTo>
                  <a:cubicBezTo>
                    <a:pt x="19370" y="14608"/>
                    <a:pt x="19485" y="14619"/>
                    <a:pt x="19622" y="14684"/>
                  </a:cubicBezTo>
                  <a:cubicBezTo>
                    <a:pt x="19748" y="14748"/>
                    <a:pt x="19832" y="14835"/>
                    <a:pt x="19885" y="14953"/>
                  </a:cubicBezTo>
                  <a:cubicBezTo>
                    <a:pt x="19927" y="15061"/>
                    <a:pt x="19917" y="15179"/>
                    <a:pt x="19864" y="15298"/>
                  </a:cubicBezTo>
                  <a:close/>
                  <a:moveTo>
                    <a:pt x="20348" y="14027"/>
                  </a:moveTo>
                  <a:lnTo>
                    <a:pt x="20243" y="14360"/>
                  </a:lnTo>
                  <a:lnTo>
                    <a:pt x="19348" y="14059"/>
                  </a:lnTo>
                  <a:lnTo>
                    <a:pt x="19454" y="13746"/>
                  </a:lnTo>
                  <a:cubicBezTo>
                    <a:pt x="19485" y="13649"/>
                    <a:pt x="19527" y="13585"/>
                    <a:pt x="19580" y="13553"/>
                  </a:cubicBezTo>
                  <a:cubicBezTo>
                    <a:pt x="19643" y="13509"/>
                    <a:pt x="19706" y="13499"/>
                    <a:pt x="19769" y="13520"/>
                  </a:cubicBezTo>
                  <a:cubicBezTo>
                    <a:pt x="19864" y="13553"/>
                    <a:pt x="19906" y="13617"/>
                    <a:pt x="19927" y="13714"/>
                  </a:cubicBezTo>
                  <a:cubicBezTo>
                    <a:pt x="19959" y="13660"/>
                    <a:pt x="20001" y="13628"/>
                    <a:pt x="20043" y="13606"/>
                  </a:cubicBezTo>
                  <a:cubicBezTo>
                    <a:pt x="20095" y="13596"/>
                    <a:pt x="20138" y="13596"/>
                    <a:pt x="20190" y="13606"/>
                  </a:cubicBezTo>
                  <a:cubicBezTo>
                    <a:pt x="20274" y="13639"/>
                    <a:pt x="20327" y="13693"/>
                    <a:pt x="20358" y="13757"/>
                  </a:cubicBezTo>
                  <a:cubicBezTo>
                    <a:pt x="20380" y="13833"/>
                    <a:pt x="20380" y="13919"/>
                    <a:pt x="20348" y="14027"/>
                  </a:cubicBezTo>
                  <a:close/>
                  <a:moveTo>
                    <a:pt x="20695" y="12529"/>
                  </a:moveTo>
                  <a:lnTo>
                    <a:pt x="20401" y="12583"/>
                  </a:lnTo>
                  <a:lnTo>
                    <a:pt x="20327" y="12960"/>
                  </a:lnTo>
                  <a:lnTo>
                    <a:pt x="20590" y="13122"/>
                  </a:lnTo>
                  <a:lnTo>
                    <a:pt x="20558" y="13251"/>
                  </a:lnTo>
                  <a:lnTo>
                    <a:pt x="19717" y="12723"/>
                  </a:lnTo>
                  <a:lnTo>
                    <a:pt x="19738" y="12594"/>
                  </a:lnTo>
                  <a:lnTo>
                    <a:pt x="20716" y="12400"/>
                  </a:lnTo>
                  <a:lnTo>
                    <a:pt x="20695" y="12529"/>
                  </a:lnTo>
                  <a:close/>
                  <a:moveTo>
                    <a:pt x="20779" y="11764"/>
                  </a:moveTo>
                  <a:lnTo>
                    <a:pt x="20769" y="11893"/>
                  </a:lnTo>
                  <a:lnTo>
                    <a:pt x="19843" y="11840"/>
                  </a:lnTo>
                  <a:lnTo>
                    <a:pt x="19853" y="11721"/>
                  </a:lnTo>
                  <a:lnTo>
                    <a:pt x="20232" y="11743"/>
                  </a:lnTo>
                  <a:lnTo>
                    <a:pt x="20253" y="11258"/>
                  </a:lnTo>
                  <a:lnTo>
                    <a:pt x="19875" y="11236"/>
                  </a:lnTo>
                  <a:lnTo>
                    <a:pt x="19885" y="11118"/>
                  </a:lnTo>
                  <a:lnTo>
                    <a:pt x="20811" y="11161"/>
                  </a:lnTo>
                  <a:lnTo>
                    <a:pt x="20800" y="11290"/>
                  </a:lnTo>
                  <a:lnTo>
                    <a:pt x="20369" y="11258"/>
                  </a:lnTo>
                  <a:lnTo>
                    <a:pt x="20348" y="11743"/>
                  </a:lnTo>
                  <a:lnTo>
                    <a:pt x="20779" y="1176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7" name="Freeform 566"/>
            <p:cNvSpPr/>
            <p:nvPr/>
          </p:nvSpPr>
          <p:spPr>
            <a:xfrm>
              <a:off x="1221477" y="970517"/>
              <a:ext cx="37883" cy="33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0570" extrusionOk="0">
                  <a:moveTo>
                    <a:pt x="14442" y="1770"/>
                  </a:moveTo>
                  <a:cubicBezTo>
                    <a:pt x="11142" y="134"/>
                    <a:pt x="8442" y="-521"/>
                    <a:pt x="6042" y="461"/>
                  </a:cubicBezTo>
                  <a:cubicBezTo>
                    <a:pt x="3642" y="1115"/>
                    <a:pt x="1842" y="2752"/>
                    <a:pt x="942" y="5043"/>
                  </a:cubicBezTo>
                  <a:cubicBezTo>
                    <a:pt x="-258" y="7661"/>
                    <a:pt x="-258" y="10279"/>
                    <a:pt x="642" y="12897"/>
                  </a:cubicBezTo>
                  <a:cubicBezTo>
                    <a:pt x="1542" y="15188"/>
                    <a:pt x="3642" y="17479"/>
                    <a:pt x="6642" y="19115"/>
                  </a:cubicBezTo>
                  <a:cubicBezTo>
                    <a:pt x="9642" y="20424"/>
                    <a:pt x="12342" y="21079"/>
                    <a:pt x="14742" y="20097"/>
                  </a:cubicBezTo>
                  <a:cubicBezTo>
                    <a:pt x="17442" y="19443"/>
                    <a:pt x="18942" y="17806"/>
                    <a:pt x="20142" y="15515"/>
                  </a:cubicBezTo>
                  <a:cubicBezTo>
                    <a:pt x="21342" y="12897"/>
                    <a:pt x="21342" y="10279"/>
                    <a:pt x="20442" y="7661"/>
                  </a:cubicBezTo>
                  <a:cubicBezTo>
                    <a:pt x="19242" y="5370"/>
                    <a:pt x="17442" y="3079"/>
                    <a:pt x="14442" y="177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8" name="Freeform 567"/>
            <p:cNvSpPr/>
            <p:nvPr/>
          </p:nvSpPr>
          <p:spPr>
            <a:xfrm>
              <a:off x="1259063" y="861206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5214"/>
                  </a:lnTo>
                  <a:lnTo>
                    <a:pt x="1858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9" name="Freeform 568"/>
            <p:cNvSpPr/>
            <p:nvPr/>
          </p:nvSpPr>
          <p:spPr>
            <a:xfrm>
              <a:off x="1251528" y="676506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21" extrusionOk="0">
                  <a:moveTo>
                    <a:pt x="14400" y="20736"/>
                  </a:moveTo>
                  <a:cubicBezTo>
                    <a:pt x="18000" y="20304"/>
                    <a:pt x="19800" y="19440"/>
                    <a:pt x="21000" y="17712"/>
                  </a:cubicBezTo>
                  <a:cubicBezTo>
                    <a:pt x="21600" y="15984"/>
                    <a:pt x="21600" y="13824"/>
                    <a:pt x="21000" y="10800"/>
                  </a:cubicBezTo>
                  <a:lnTo>
                    <a:pt x="17400" y="0"/>
                  </a:lnTo>
                  <a:lnTo>
                    <a:pt x="0" y="3024"/>
                  </a:lnTo>
                  <a:lnTo>
                    <a:pt x="3000" y="14256"/>
                  </a:lnTo>
                  <a:cubicBezTo>
                    <a:pt x="4800" y="19440"/>
                    <a:pt x="8400" y="21600"/>
                    <a:pt x="14400" y="2073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0" name="Freeform 569"/>
            <p:cNvSpPr/>
            <p:nvPr/>
          </p:nvSpPr>
          <p:spPr>
            <a:xfrm>
              <a:off x="1110554" y="1110794"/>
              <a:ext cx="26871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26" y="0"/>
                  </a:moveTo>
                  <a:cubicBezTo>
                    <a:pt x="13787" y="0"/>
                    <a:pt x="12868" y="0"/>
                    <a:pt x="11489" y="470"/>
                  </a:cubicBezTo>
                  <a:cubicBezTo>
                    <a:pt x="10570" y="939"/>
                    <a:pt x="9191" y="2348"/>
                    <a:pt x="7353" y="3757"/>
                  </a:cubicBezTo>
                  <a:lnTo>
                    <a:pt x="0" y="10330"/>
                  </a:lnTo>
                  <a:lnTo>
                    <a:pt x="10111" y="21600"/>
                  </a:lnTo>
                  <a:lnTo>
                    <a:pt x="17464" y="14557"/>
                  </a:lnTo>
                  <a:cubicBezTo>
                    <a:pt x="19762" y="12678"/>
                    <a:pt x="21140" y="10330"/>
                    <a:pt x="21600" y="8452"/>
                  </a:cubicBezTo>
                  <a:cubicBezTo>
                    <a:pt x="21600" y="6574"/>
                    <a:pt x="20681" y="4696"/>
                    <a:pt x="19302" y="2817"/>
                  </a:cubicBezTo>
                  <a:cubicBezTo>
                    <a:pt x="17923" y="1409"/>
                    <a:pt x="17004" y="470"/>
                    <a:pt x="1562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1" name="Freeform 570"/>
            <p:cNvSpPr/>
            <p:nvPr/>
          </p:nvSpPr>
          <p:spPr>
            <a:xfrm>
              <a:off x="1157561" y="1074517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757"/>
                  </a:moveTo>
                  <a:lnTo>
                    <a:pt x="0" y="0"/>
                  </a:lnTo>
                  <a:lnTo>
                    <a:pt x="11063" y="21600"/>
                  </a:lnTo>
                  <a:lnTo>
                    <a:pt x="21600" y="8757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2" name="Freeform 571"/>
            <p:cNvSpPr/>
            <p:nvPr/>
          </p:nvSpPr>
          <p:spPr>
            <a:xfrm>
              <a:off x="999077" y="347517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1600" extrusionOk="0">
                  <a:moveTo>
                    <a:pt x="15943" y="21600"/>
                  </a:moveTo>
                  <a:cubicBezTo>
                    <a:pt x="17486" y="21000"/>
                    <a:pt x="19029" y="19800"/>
                    <a:pt x="20057" y="17400"/>
                  </a:cubicBezTo>
                  <a:cubicBezTo>
                    <a:pt x="21086" y="15000"/>
                    <a:pt x="21600" y="13200"/>
                    <a:pt x="20571" y="10800"/>
                  </a:cubicBezTo>
                  <a:cubicBezTo>
                    <a:pt x="19543" y="9000"/>
                    <a:pt x="18000" y="7200"/>
                    <a:pt x="14400" y="4800"/>
                  </a:cubicBezTo>
                  <a:lnTo>
                    <a:pt x="6171" y="0"/>
                  </a:lnTo>
                  <a:lnTo>
                    <a:pt x="0" y="13800"/>
                  </a:lnTo>
                  <a:lnTo>
                    <a:pt x="8743" y="19200"/>
                  </a:lnTo>
                  <a:cubicBezTo>
                    <a:pt x="11829" y="21000"/>
                    <a:pt x="13886" y="21600"/>
                    <a:pt x="15943" y="216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3" name="Freeform 572"/>
            <p:cNvSpPr/>
            <p:nvPr/>
          </p:nvSpPr>
          <p:spPr>
            <a:xfrm>
              <a:off x="537364" y="882612"/>
              <a:ext cx="513485" cy="80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extrusionOk="0">
                  <a:moveTo>
                    <a:pt x="20821" y="4518"/>
                  </a:moveTo>
                  <a:cubicBezTo>
                    <a:pt x="18576" y="3388"/>
                    <a:pt x="12117" y="1553"/>
                    <a:pt x="10972" y="13553"/>
                  </a:cubicBezTo>
                  <a:cubicBezTo>
                    <a:pt x="10903" y="14400"/>
                    <a:pt x="10697" y="14400"/>
                    <a:pt x="10628" y="13553"/>
                  </a:cubicBezTo>
                  <a:cubicBezTo>
                    <a:pt x="9483" y="1553"/>
                    <a:pt x="3024" y="3388"/>
                    <a:pt x="756" y="4518"/>
                  </a:cubicBezTo>
                  <a:cubicBezTo>
                    <a:pt x="344" y="4659"/>
                    <a:pt x="0" y="2682"/>
                    <a:pt x="0" y="0"/>
                  </a:cubicBezTo>
                  <a:lnTo>
                    <a:pt x="0" y="7200"/>
                  </a:lnTo>
                  <a:cubicBezTo>
                    <a:pt x="0" y="9882"/>
                    <a:pt x="366" y="11859"/>
                    <a:pt x="779" y="11718"/>
                  </a:cubicBezTo>
                  <a:cubicBezTo>
                    <a:pt x="3046" y="10588"/>
                    <a:pt x="9483" y="8753"/>
                    <a:pt x="10628" y="20894"/>
                  </a:cubicBezTo>
                  <a:cubicBezTo>
                    <a:pt x="10697" y="21600"/>
                    <a:pt x="10903" y="21600"/>
                    <a:pt x="10972" y="20894"/>
                  </a:cubicBezTo>
                  <a:cubicBezTo>
                    <a:pt x="12117" y="8753"/>
                    <a:pt x="18531" y="10588"/>
                    <a:pt x="20798" y="11718"/>
                  </a:cubicBezTo>
                  <a:cubicBezTo>
                    <a:pt x="21234" y="11859"/>
                    <a:pt x="21600" y="9882"/>
                    <a:pt x="21600" y="7200"/>
                  </a:cubicBezTo>
                  <a:lnTo>
                    <a:pt x="21600" y="0"/>
                  </a:lnTo>
                  <a:cubicBezTo>
                    <a:pt x="21600" y="2682"/>
                    <a:pt x="21234" y="4659"/>
                    <a:pt x="20821" y="451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4" name="Freeform 573"/>
            <p:cNvSpPr/>
            <p:nvPr/>
          </p:nvSpPr>
          <p:spPr>
            <a:xfrm>
              <a:off x="546320" y="640190"/>
              <a:ext cx="498558" cy="276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94" extrusionOk="0">
                  <a:moveTo>
                    <a:pt x="10623" y="2705"/>
                  </a:moveTo>
                  <a:cubicBezTo>
                    <a:pt x="9422" y="-756"/>
                    <a:pt x="2356" y="0"/>
                    <a:pt x="471" y="238"/>
                  </a:cubicBezTo>
                  <a:cubicBezTo>
                    <a:pt x="212" y="278"/>
                    <a:pt x="0" y="676"/>
                    <a:pt x="0" y="1114"/>
                  </a:cubicBezTo>
                  <a:lnTo>
                    <a:pt x="0" y="17304"/>
                  </a:lnTo>
                  <a:cubicBezTo>
                    <a:pt x="0" y="17781"/>
                    <a:pt x="259" y="18179"/>
                    <a:pt x="542" y="18139"/>
                  </a:cubicBezTo>
                  <a:cubicBezTo>
                    <a:pt x="2568" y="17900"/>
                    <a:pt x="9446" y="17184"/>
                    <a:pt x="10623" y="20645"/>
                  </a:cubicBezTo>
                  <a:cubicBezTo>
                    <a:pt x="10694" y="20844"/>
                    <a:pt x="10882" y="20844"/>
                    <a:pt x="10977" y="20645"/>
                  </a:cubicBezTo>
                  <a:cubicBezTo>
                    <a:pt x="12154" y="17184"/>
                    <a:pt x="19032" y="17900"/>
                    <a:pt x="21035" y="18139"/>
                  </a:cubicBezTo>
                  <a:cubicBezTo>
                    <a:pt x="21341" y="18179"/>
                    <a:pt x="21600" y="17781"/>
                    <a:pt x="21600" y="17304"/>
                  </a:cubicBezTo>
                  <a:lnTo>
                    <a:pt x="21600" y="1114"/>
                  </a:lnTo>
                  <a:cubicBezTo>
                    <a:pt x="21600" y="676"/>
                    <a:pt x="21388" y="278"/>
                    <a:pt x="21129" y="238"/>
                  </a:cubicBezTo>
                  <a:cubicBezTo>
                    <a:pt x="19244" y="0"/>
                    <a:pt x="12154" y="-756"/>
                    <a:pt x="10977" y="2705"/>
                  </a:cubicBezTo>
                  <a:cubicBezTo>
                    <a:pt x="10882" y="2943"/>
                    <a:pt x="10694" y="2943"/>
                    <a:pt x="10623" y="2705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5" name="Freeform 574"/>
            <p:cNvSpPr/>
            <p:nvPr/>
          </p:nvSpPr>
          <p:spPr>
            <a:xfrm>
              <a:off x="758281" y="856492"/>
              <a:ext cx="74637" cy="34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18265" y="17153"/>
                    <a:pt x="14612" y="19059"/>
                    <a:pt x="10800" y="21600"/>
                  </a:cubicBezTo>
                  <a:cubicBezTo>
                    <a:pt x="6988" y="19059"/>
                    <a:pt x="3335" y="17153"/>
                    <a:pt x="0" y="16200"/>
                  </a:cubicBezTo>
                  <a:cubicBezTo>
                    <a:pt x="1429" y="7941"/>
                    <a:pt x="5876" y="318"/>
                    <a:pt x="10800" y="0"/>
                  </a:cubicBezTo>
                  <a:cubicBezTo>
                    <a:pt x="14453" y="0"/>
                    <a:pt x="18582" y="4129"/>
                    <a:pt x="21600" y="162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6" name="Freeform 575"/>
            <p:cNvSpPr/>
            <p:nvPr/>
          </p:nvSpPr>
          <p:spPr>
            <a:xfrm>
              <a:off x="794105" y="584789"/>
              <a:ext cx="217935" cy="24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7" extrusionOk="0">
                  <a:moveTo>
                    <a:pt x="0" y="8424"/>
                  </a:moveTo>
                  <a:cubicBezTo>
                    <a:pt x="1088" y="4537"/>
                    <a:pt x="15670" y="-343"/>
                    <a:pt x="21600" y="19"/>
                  </a:cubicBezTo>
                  <a:lnTo>
                    <a:pt x="21600" y="15111"/>
                  </a:lnTo>
                  <a:cubicBezTo>
                    <a:pt x="21600" y="15111"/>
                    <a:pt x="4570" y="16874"/>
                    <a:pt x="0" y="21257"/>
                  </a:cubicBezTo>
                  <a:lnTo>
                    <a:pt x="0" y="842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7" name="Freeform 576"/>
            <p:cNvSpPr/>
            <p:nvPr/>
          </p:nvSpPr>
          <p:spPr>
            <a:xfrm>
              <a:off x="579159" y="584789"/>
              <a:ext cx="214948" cy="24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7" extrusionOk="0">
                  <a:moveTo>
                    <a:pt x="21600" y="8424"/>
                  </a:moveTo>
                  <a:cubicBezTo>
                    <a:pt x="20512" y="4537"/>
                    <a:pt x="5930" y="-343"/>
                    <a:pt x="0" y="19"/>
                  </a:cubicBezTo>
                  <a:lnTo>
                    <a:pt x="0" y="15111"/>
                  </a:lnTo>
                  <a:cubicBezTo>
                    <a:pt x="0" y="15111"/>
                    <a:pt x="17030" y="16874"/>
                    <a:pt x="21600" y="21257"/>
                  </a:cubicBezTo>
                  <a:lnTo>
                    <a:pt x="21600" y="842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78" name="Freeform 577"/>
            <p:cNvSpPr/>
            <p:nvPr/>
          </p:nvSpPr>
          <p:spPr>
            <a:xfrm>
              <a:off x="0" y="346"/>
              <a:ext cx="794108" cy="1412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3" extrusionOk="0">
                  <a:moveTo>
                    <a:pt x="21600" y="1799"/>
                  </a:moveTo>
                  <a:lnTo>
                    <a:pt x="21600" y="0"/>
                  </a:lnTo>
                  <a:cubicBezTo>
                    <a:pt x="17726" y="0"/>
                    <a:pt x="14104" y="552"/>
                    <a:pt x="10955" y="1519"/>
                  </a:cubicBezTo>
                  <a:cubicBezTo>
                    <a:pt x="3179" y="3965"/>
                    <a:pt x="1242" y="7786"/>
                    <a:pt x="1242" y="7786"/>
                  </a:cubicBezTo>
                  <a:cubicBezTo>
                    <a:pt x="444" y="9001"/>
                    <a:pt x="0" y="10312"/>
                    <a:pt x="0" y="11679"/>
                  </a:cubicBezTo>
                  <a:cubicBezTo>
                    <a:pt x="0" y="14533"/>
                    <a:pt x="1907" y="17155"/>
                    <a:pt x="5086" y="19194"/>
                  </a:cubicBezTo>
                  <a:cubicBezTo>
                    <a:pt x="5086" y="19194"/>
                    <a:pt x="8915" y="21600"/>
                    <a:pt x="9492" y="21344"/>
                  </a:cubicBezTo>
                  <a:cubicBezTo>
                    <a:pt x="10985" y="20657"/>
                    <a:pt x="12315" y="19865"/>
                    <a:pt x="13350" y="18946"/>
                  </a:cubicBezTo>
                  <a:cubicBezTo>
                    <a:pt x="13143" y="18882"/>
                    <a:pt x="12936" y="18810"/>
                    <a:pt x="12744" y="18738"/>
                  </a:cubicBezTo>
                  <a:lnTo>
                    <a:pt x="10571" y="19450"/>
                  </a:lnTo>
                  <a:cubicBezTo>
                    <a:pt x="10379" y="19434"/>
                    <a:pt x="10246" y="19426"/>
                    <a:pt x="10053" y="19410"/>
                  </a:cubicBezTo>
                  <a:lnTo>
                    <a:pt x="7289" y="17915"/>
                  </a:lnTo>
                  <a:cubicBezTo>
                    <a:pt x="7259" y="17811"/>
                    <a:pt x="7244" y="17747"/>
                    <a:pt x="7230" y="17643"/>
                  </a:cubicBezTo>
                  <a:lnTo>
                    <a:pt x="8531" y="16468"/>
                  </a:lnTo>
                  <a:cubicBezTo>
                    <a:pt x="7836" y="15908"/>
                    <a:pt x="7274" y="15309"/>
                    <a:pt x="6845" y="14677"/>
                  </a:cubicBezTo>
                  <a:cubicBezTo>
                    <a:pt x="6756" y="14549"/>
                    <a:pt x="6668" y="14421"/>
                    <a:pt x="6594" y="14293"/>
                  </a:cubicBezTo>
                  <a:cubicBezTo>
                    <a:pt x="6535" y="14197"/>
                    <a:pt x="6476" y="14094"/>
                    <a:pt x="6416" y="13998"/>
                  </a:cubicBezTo>
                  <a:cubicBezTo>
                    <a:pt x="6313" y="13798"/>
                    <a:pt x="6224" y="13598"/>
                    <a:pt x="6150" y="13398"/>
                  </a:cubicBezTo>
                  <a:cubicBezTo>
                    <a:pt x="6136" y="13358"/>
                    <a:pt x="6121" y="13326"/>
                    <a:pt x="6106" y="13286"/>
                  </a:cubicBezTo>
                  <a:lnTo>
                    <a:pt x="3637" y="12958"/>
                  </a:lnTo>
                  <a:cubicBezTo>
                    <a:pt x="3519" y="12870"/>
                    <a:pt x="3445" y="12815"/>
                    <a:pt x="3326" y="12735"/>
                  </a:cubicBezTo>
                  <a:lnTo>
                    <a:pt x="3326" y="10616"/>
                  </a:lnTo>
                  <a:cubicBezTo>
                    <a:pt x="3445" y="10536"/>
                    <a:pt x="3519" y="10480"/>
                    <a:pt x="3637" y="10400"/>
                  </a:cubicBezTo>
                  <a:lnTo>
                    <a:pt x="6106" y="10065"/>
                  </a:lnTo>
                  <a:cubicBezTo>
                    <a:pt x="6106" y="10041"/>
                    <a:pt x="6121" y="10017"/>
                    <a:pt x="6136" y="9993"/>
                  </a:cubicBezTo>
                  <a:cubicBezTo>
                    <a:pt x="6224" y="9745"/>
                    <a:pt x="6343" y="9497"/>
                    <a:pt x="6476" y="9249"/>
                  </a:cubicBezTo>
                  <a:cubicBezTo>
                    <a:pt x="6934" y="8402"/>
                    <a:pt x="7629" y="7610"/>
                    <a:pt x="8531" y="6891"/>
                  </a:cubicBezTo>
                  <a:lnTo>
                    <a:pt x="7230" y="5716"/>
                  </a:lnTo>
                  <a:cubicBezTo>
                    <a:pt x="7244" y="5612"/>
                    <a:pt x="7259" y="5540"/>
                    <a:pt x="7289" y="5444"/>
                  </a:cubicBezTo>
                  <a:lnTo>
                    <a:pt x="10053" y="3941"/>
                  </a:lnTo>
                  <a:cubicBezTo>
                    <a:pt x="10246" y="3925"/>
                    <a:pt x="10379" y="3917"/>
                    <a:pt x="10571" y="3909"/>
                  </a:cubicBezTo>
                  <a:lnTo>
                    <a:pt x="12744" y="4613"/>
                  </a:lnTo>
                  <a:lnTo>
                    <a:pt x="13010" y="4685"/>
                  </a:lnTo>
                  <a:lnTo>
                    <a:pt x="13114" y="4653"/>
                  </a:lnTo>
                  <a:cubicBezTo>
                    <a:pt x="13380" y="4557"/>
                    <a:pt x="13661" y="4461"/>
                    <a:pt x="13942" y="4381"/>
                  </a:cubicBezTo>
                  <a:cubicBezTo>
                    <a:pt x="14104" y="4325"/>
                    <a:pt x="14267" y="4277"/>
                    <a:pt x="14444" y="4229"/>
                  </a:cubicBezTo>
                  <a:cubicBezTo>
                    <a:pt x="14799" y="4133"/>
                    <a:pt x="15154" y="4037"/>
                    <a:pt x="15509" y="3957"/>
                  </a:cubicBezTo>
                  <a:cubicBezTo>
                    <a:pt x="15598" y="3941"/>
                    <a:pt x="15671" y="3917"/>
                    <a:pt x="15760" y="3909"/>
                  </a:cubicBezTo>
                  <a:cubicBezTo>
                    <a:pt x="17490" y="3581"/>
                    <a:pt x="17815" y="3557"/>
                    <a:pt x="18761" y="3461"/>
                  </a:cubicBezTo>
                  <a:lnTo>
                    <a:pt x="19234" y="1967"/>
                  </a:lnTo>
                  <a:cubicBezTo>
                    <a:pt x="19382" y="1903"/>
                    <a:pt x="19486" y="1863"/>
                    <a:pt x="19634" y="1799"/>
                  </a:cubicBezTo>
                  <a:lnTo>
                    <a:pt x="21600" y="1799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280" name="Заголовок 1"/>
          <p:cNvSpPr txBox="1"/>
          <p:nvPr/>
        </p:nvSpPr>
        <p:spPr>
          <a:xfrm>
            <a:off x="533218" y="5281952"/>
            <a:ext cx="16234027" cy="1292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8" tIns="91438" rIns="91438" bIns="91438" anchor="b">
            <a:spAutoFit/>
          </a:bodyPr>
          <a:lstStyle>
            <a:lvl1pPr algn="l" defTabSz="1828800">
              <a:lnSpc>
                <a:spcPct val="90000"/>
              </a:lnSpc>
              <a:defRPr sz="40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/>
              <a:t>ТЕХНОЛОГИЯ </a:t>
            </a:r>
          </a:p>
          <a:p>
            <a:r>
              <a:rPr lang="ru-RU" dirty="0"/>
              <a:t>«МОЛОДЫЕ МОЛОДЫМ» – НАСТАВНИЧЕСТВО РАВНЫХ</a:t>
            </a:r>
            <a:endParaRPr dirty="0"/>
          </a:p>
        </p:txBody>
      </p:sp>
      <p:sp>
        <p:nvSpPr>
          <p:cNvPr id="281" name="Заголовок 1"/>
          <p:cNvSpPr txBox="1"/>
          <p:nvPr/>
        </p:nvSpPr>
        <p:spPr>
          <a:xfrm>
            <a:off x="845856" y="8173046"/>
            <a:ext cx="12226244" cy="954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82849" tIns="182849" rIns="182849" bIns="182849">
            <a:spAutoFit/>
          </a:bodyPr>
          <a:lstStyle>
            <a:lvl1pPr algn="l" defTabSz="1828800">
              <a:defRPr sz="38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lang="ru-RU" dirty="0"/>
              <a:t>ПАНЕЛЬНАЯ ДИСКУССИЯ</a:t>
            </a:r>
            <a:endParaRPr dirty="0"/>
          </a:p>
        </p:txBody>
      </p:sp>
      <p:sp>
        <p:nvSpPr>
          <p:cNvPr id="283" name="Прямоугольник 85"/>
          <p:cNvSpPr/>
          <p:nvPr/>
        </p:nvSpPr>
        <p:spPr>
          <a:xfrm>
            <a:off x="988746" y="7066664"/>
            <a:ext cx="5846621" cy="221354"/>
          </a:xfrm>
          <a:prstGeom prst="rect">
            <a:avLst/>
          </a:prstGeom>
          <a:solidFill>
            <a:srgbClr val="000000"/>
          </a:solidFill>
          <a:ln w="25400">
            <a:solidFill>
              <a:srgbClr val="32538F"/>
            </a:solidFill>
            <a:miter/>
          </a:ln>
        </p:spPr>
        <p:txBody>
          <a:bodyPr lIns="50800" tIns="50800" rIns="50800" bIns="50800" anchor="ctr"/>
          <a:lstStyle/>
          <a:p>
            <a:pPr defTabSz="18288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84" name="Рисунок 87" descr="Рисунок 8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7298" y="9521766"/>
            <a:ext cx="2815338" cy="1355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Рисунок 78" descr="Рисунок 7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50232" y="1459052"/>
            <a:ext cx="4218668" cy="1684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Рисунок 13" descr="Рисунок 1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609317" y="1545319"/>
            <a:ext cx="2699322" cy="1511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69EF73-8152-48B5-9D24-12AC73F3D9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9864" y="833701"/>
            <a:ext cx="2500542" cy="26610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40EB2A-66E2-4EAF-A6A3-2B113C832A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0738" y="10616985"/>
            <a:ext cx="2344928" cy="23449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6064EE-4303-47CA-A137-F42F25A45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7970" y="10912784"/>
            <a:ext cx="3100127" cy="17300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16FE0E-4ACD-4770-8C6A-CA5B07AA92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6977" y="117654"/>
            <a:ext cx="3672607" cy="36726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54F4CA-BA2B-4A6B-A285-3C1716C754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966" y="10705417"/>
            <a:ext cx="2578717" cy="25787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09FE18-C0A2-4A78-BD5E-EB4EF71AF73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160" y="10511414"/>
            <a:ext cx="1853367" cy="2700620"/>
          </a:xfrm>
          <a:prstGeom prst="rect">
            <a:avLst/>
          </a:prstGeom>
        </p:spPr>
      </p:pic>
      <p:sp>
        <p:nvSpPr>
          <p:cNvPr id="282" name="Заголовок 1"/>
          <p:cNvSpPr txBox="1"/>
          <p:nvPr/>
        </p:nvSpPr>
        <p:spPr>
          <a:xfrm>
            <a:off x="3969925" y="8621065"/>
            <a:ext cx="6872246" cy="3600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2849" tIns="182849" rIns="182849" bIns="182849" anchor="ctr">
            <a:spAutoFit/>
          </a:bodyPr>
          <a:lstStyle>
            <a:lvl1pPr algn="l" defTabSz="1828800">
              <a:defRPr sz="50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/>
              <a:t>          </a:t>
            </a:r>
          </a:p>
          <a:p>
            <a:r>
              <a:rPr lang="ru-RU" sz="4000" dirty="0"/>
              <a:t>26 ноября 2023</a:t>
            </a:r>
            <a:r>
              <a:rPr sz="4000" dirty="0"/>
              <a:t>, </a:t>
            </a:r>
            <a:endParaRPr lang="ru-RU" sz="4000" dirty="0"/>
          </a:p>
          <a:p>
            <a:r>
              <a:rPr lang="ru-RU" sz="4000" dirty="0"/>
              <a:t>Санкт-Петербург</a:t>
            </a:r>
          </a:p>
          <a:p>
            <a:r>
              <a:rPr lang="ru-RU" sz="4000" dirty="0"/>
              <a:t>КВЦ «ЭКСПОФОРУМ»</a:t>
            </a:r>
          </a:p>
          <a:p>
            <a:r>
              <a:rPr lang="ru-RU" sz="4000" dirty="0"/>
              <a:t>Зал Н22-24</a:t>
            </a:r>
            <a:endParaRPr sz="40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Прямоугольник"/>
          <p:cNvSpPr/>
          <p:nvPr/>
        </p:nvSpPr>
        <p:spPr>
          <a:xfrm>
            <a:off x="5499" y="2411544"/>
            <a:ext cx="24373004" cy="1155266"/>
          </a:xfrm>
          <a:prstGeom prst="rect">
            <a:avLst/>
          </a:prstGeom>
          <a:solidFill>
            <a:srgbClr val="008F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828800">
              <a:defRPr sz="3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6" name="ПЛАН МЕРОПРИЯТИЙ"/>
          <p:cNvSpPr txBox="1"/>
          <p:nvPr/>
        </p:nvSpPr>
        <p:spPr>
          <a:xfrm>
            <a:off x="383452" y="2535388"/>
            <a:ext cx="10756897" cy="646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3000" b="1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r>
              <a:rPr lang="ru-RU" dirty="0"/>
              <a:t>МОДЕРАТОРЫ ВСТРЕЧИ</a:t>
            </a:r>
            <a:endParaRPr dirty="0"/>
          </a:p>
        </p:txBody>
      </p:sp>
      <p:sp>
        <p:nvSpPr>
          <p:cNvPr id="298" name="TextBox 1"/>
          <p:cNvSpPr txBox="1"/>
          <p:nvPr/>
        </p:nvSpPr>
        <p:spPr>
          <a:xfrm>
            <a:off x="479664" y="423525"/>
            <a:ext cx="19058637" cy="1723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8" tIns="91438" rIns="91438" bIns="91438">
            <a:spAutoFit/>
          </a:bodyPr>
          <a:lstStyle>
            <a:lvl1pPr algn="l" defTabSz="2438338">
              <a:defRPr sz="5000" b="1">
                <a:solidFill>
                  <a:srgbClr val="028304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/>
              <a:t>ТЕХНОЛОГИЯ </a:t>
            </a:r>
          </a:p>
          <a:p>
            <a:r>
              <a:rPr lang="ru-RU" dirty="0"/>
              <a:t>«МОЛОДЫЕ МОЛОДЫМ» – НАСТАВНИЧЕСТВО РАВНЫХ</a:t>
            </a:r>
          </a:p>
        </p:txBody>
      </p:sp>
      <p:pic>
        <p:nvPicPr>
          <p:cNvPr id="299" name="Рисунок 86" descr="Рисунок 8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70128" y="219280"/>
            <a:ext cx="4070085" cy="1624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29325" b="38315"/>
          <a:stretch>
            <a:fillRect/>
          </a:stretch>
        </p:blipFill>
        <p:spPr>
          <a:xfrm>
            <a:off x="18693517" y="8749417"/>
            <a:ext cx="5690484" cy="496658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87E094-9355-4C0A-8711-E6BE391A23FD}"/>
              </a:ext>
            </a:extLst>
          </p:cNvPr>
          <p:cNvSpPr/>
          <p:nvPr/>
        </p:nvSpPr>
        <p:spPr>
          <a:xfrm>
            <a:off x="1279028" y="4533249"/>
            <a:ext cx="185717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ru-RU" sz="48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800" b="1" dirty="0">
                <a:solidFill>
                  <a:schemeClr val="bg2">
                    <a:lumMod val="50000"/>
                  </a:schemeClr>
                </a:solidFill>
              </a:rPr>
              <a:t>Илюшин Леонид Сергеевич</a:t>
            </a:r>
            <a:r>
              <a:rPr lang="ru-RU" sz="48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4800" dirty="0" err="1">
                <a:solidFill>
                  <a:schemeClr val="bg2">
                    <a:lumMod val="50000"/>
                  </a:schemeClr>
                </a:solidFill>
              </a:rPr>
              <a:t>д.п.н</a:t>
            </a:r>
            <a:r>
              <a:rPr lang="ru-RU" sz="4800" dirty="0">
                <a:solidFill>
                  <a:schemeClr val="bg2">
                    <a:lumMod val="50000"/>
                  </a:schemeClr>
                </a:solidFill>
              </a:rPr>
              <a:t>., профессор Института педагогики СПбГУ, эксперт АНО «Школьная Лига»</a:t>
            </a:r>
          </a:p>
          <a:p>
            <a:pPr algn="l"/>
            <a:endParaRPr lang="ru-RU" sz="48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800" b="1" dirty="0" err="1">
                <a:solidFill>
                  <a:schemeClr val="bg2">
                    <a:lumMod val="50000"/>
                  </a:schemeClr>
                </a:solidFill>
              </a:rPr>
              <a:t>Азбель</a:t>
            </a:r>
            <a:r>
              <a:rPr lang="ru-RU" sz="4800" b="1" dirty="0">
                <a:solidFill>
                  <a:schemeClr val="bg2">
                    <a:lumMod val="50000"/>
                  </a:schemeClr>
                </a:solidFill>
              </a:rPr>
              <a:t> Анастасия Анатольевна</a:t>
            </a:r>
            <a:r>
              <a:rPr lang="ru-RU" sz="48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4800" dirty="0" err="1">
                <a:solidFill>
                  <a:schemeClr val="bg2">
                    <a:lumMod val="50000"/>
                  </a:schemeClr>
                </a:solidFill>
              </a:rPr>
              <a:t>к.п.н</a:t>
            </a:r>
            <a:r>
              <a:rPr lang="ru-RU" sz="4800" dirty="0">
                <a:solidFill>
                  <a:schemeClr val="bg2">
                    <a:lumMod val="50000"/>
                  </a:schemeClr>
                </a:solidFill>
              </a:rPr>
              <a:t>., доцент Института педагогики СПбГУ, эксперт АНО «Школьная Лига»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Прямоугольник"/>
          <p:cNvSpPr/>
          <p:nvPr/>
        </p:nvSpPr>
        <p:spPr>
          <a:xfrm>
            <a:off x="5499" y="2411544"/>
            <a:ext cx="24373004" cy="1155266"/>
          </a:xfrm>
          <a:prstGeom prst="rect">
            <a:avLst/>
          </a:prstGeom>
          <a:solidFill>
            <a:srgbClr val="008F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828800">
              <a:defRPr sz="3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6" name="ПЛАН МЕРОПРИЯТИЙ"/>
          <p:cNvSpPr txBox="1"/>
          <p:nvPr/>
        </p:nvSpPr>
        <p:spPr>
          <a:xfrm>
            <a:off x="383452" y="2535388"/>
            <a:ext cx="23764172" cy="646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6" tIns="91436" rIns="91436" bIns="91436" anchor="ctr">
            <a:spAutoFit/>
          </a:bodyPr>
          <a:lstStyle>
            <a:lvl1pPr algn="l" defTabSz="1828800">
              <a:defRPr sz="3000" b="1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r>
              <a:rPr lang="ru-RU" dirty="0"/>
              <a:t>СПИКЕРЫ ВСТРЕЧИ ОБ АРХИТЕКТУРЕ ФОРУМА, О ЛИЧНОСТИ УЧИТЕЛЯ И ОБ УРОКЕ –ГЛАВНОМ РЕСУРСЕ ФОРУМА</a:t>
            </a:r>
            <a:endParaRPr dirty="0"/>
          </a:p>
        </p:txBody>
      </p:sp>
      <p:sp>
        <p:nvSpPr>
          <p:cNvPr id="298" name="TextBox 1"/>
          <p:cNvSpPr txBox="1"/>
          <p:nvPr/>
        </p:nvSpPr>
        <p:spPr>
          <a:xfrm>
            <a:off x="479664" y="423525"/>
            <a:ext cx="19058637" cy="1723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8" tIns="91438" rIns="91438" bIns="91438">
            <a:spAutoFit/>
          </a:bodyPr>
          <a:lstStyle>
            <a:lvl1pPr algn="l" defTabSz="2438338">
              <a:defRPr sz="5000" b="1">
                <a:solidFill>
                  <a:srgbClr val="028304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/>
              <a:t>ТЕХНОЛОГИЯ </a:t>
            </a:r>
          </a:p>
          <a:p>
            <a:r>
              <a:rPr lang="ru-RU" dirty="0"/>
              <a:t>«МОЛОДЫЕ МОЛОДЫМ» – НАСТАВНИЧЕСТВО РАВНЫХ</a:t>
            </a:r>
          </a:p>
        </p:txBody>
      </p:sp>
      <p:pic>
        <p:nvPicPr>
          <p:cNvPr id="299" name="Рисунок 86" descr="Рисунок 8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70128" y="219280"/>
            <a:ext cx="4070085" cy="1624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29325" b="38315"/>
          <a:stretch>
            <a:fillRect/>
          </a:stretch>
        </p:blipFill>
        <p:spPr>
          <a:xfrm>
            <a:off x="18693517" y="8749417"/>
            <a:ext cx="5690484" cy="496658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87E094-9355-4C0A-8711-E6BE391A23FD}"/>
              </a:ext>
            </a:extLst>
          </p:cNvPr>
          <p:cNvSpPr/>
          <p:nvPr/>
        </p:nvSpPr>
        <p:spPr>
          <a:xfrm>
            <a:off x="1245778" y="4516623"/>
            <a:ext cx="1676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Байкова Ирина Григорьевна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, председатель совета Школы № 619 Калининского района Санкт-Петербурга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Демьянчук Роман Викторович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</a:rPr>
              <a:t>д.п.н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., доцент, педагог-психолог высшей категории, доцент кафедры психологии образования и педагогики СПб ГУ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Канчурина Римма Рауфовна,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заместитель директора по научно-методической работе Школы № 619 Калининского района Санкт-Петербурга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Новикова Анастасия Владимировна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4000" dirty="0" err="1">
                <a:solidFill>
                  <a:schemeClr val="bg2">
                    <a:lumMod val="50000"/>
                  </a:schemeClr>
                </a:solidFill>
              </a:rPr>
              <a:t>к.п.н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., методист, учитель химии Школы № 619 Калининского района Санкт-Петербурга</a:t>
            </a:r>
          </a:p>
        </p:txBody>
      </p:sp>
    </p:spTree>
    <p:extLst>
      <p:ext uri="{BB962C8B-B14F-4D97-AF65-F5344CB8AC3E}">
        <p14:creationId xmlns:p14="http://schemas.microsoft.com/office/powerpoint/2010/main" val="234168046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Прямоугольник"/>
          <p:cNvSpPr/>
          <p:nvPr/>
        </p:nvSpPr>
        <p:spPr>
          <a:xfrm>
            <a:off x="5499" y="2411544"/>
            <a:ext cx="24373004" cy="1155266"/>
          </a:xfrm>
          <a:prstGeom prst="rect">
            <a:avLst/>
          </a:prstGeom>
          <a:solidFill>
            <a:srgbClr val="008F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828800">
              <a:defRPr sz="3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6" name="ПЛАН МЕРОПРИЯТИЙ"/>
          <p:cNvSpPr txBox="1"/>
          <p:nvPr/>
        </p:nvSpPr>
        <p:spPr>
          <a:xfrm>
            <a:off x="335901" y="2478899"/>
            <a:ext cx="23887385" cy="1569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6" tIns="91436" rIns="91436" bIns="91436" anchor="ctr">
            <a:spAutoFit/>
          </a:bodyPr>
          <a:lstStyle>
            <a:lvl1pPr algn="l" defTabSz="1828800">
              <a:defRPr sz="3000" b="1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r>
              <a:rPr lang="ru-RU" dirty="0"/>
              <a:t>СПИКЕРЫ ВСТРЕЧИ ОБ УНИКАЛЬНОСТИ ТЕХНОЛОГИИ ФОРУМА, О СЕКРЕТАХ ЕГО УСПЕХА, О ВЫБОРЕ БУДУЩЕЙ ПРОФЕССИИ </a:t>
            </a:r>
          </a:p>
          <a:p>
            <a:endParaRPr dirty="0"/>
          </a:p>
        </p:txBody>
      </p:sp>
      <p:sp>
        <p:nvSpPr>
          <p:cNvPr id="298" name="TextBox 1"/>
          <p:cNvSpPr txBox="1"/>
          <p:nvPr/>
        </p:nvSpPr>
        <p:spPr>
          <a:xfrm>
            <a:off x="479664" y="423525"/>
            <a:ext cx="19058637" cy="1723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8" tIns="91438" rIns="91438" bIns="91438">
            <a:spAutoFit/>
          </a:bodyPr>
          <a:lstStyle>
            <a:lvl1pPr algn="l" defTabSz="2438338">
              <a:defRPr sz="5000" b="1">
                <a:solidFill>
                  <a:srgbClr val="028304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/>
              <a:t>ТЕХНОЛОГИЯ </a:t>
            </a:r>
          </a:p>
          <a:p>
            <a:r>
              <a:rPr lang="ru-RU" dirty="0"/>
              <a:t>«МОЛОДЫЕ МОЛОДЫМ»  - НАСТАВНИЧЕСТВО РАВНЫХ</a:t>
            </a:r>
          </a:p>
        </p:txBody>
      </p:sp>
      <p:pic>
        <p:nvPicPr>
          <p:cNvPr id="299" name="Рисунок 86" descr="Рисунок 8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53202" y="272305"/>
            <a:ext cx="4070085" cy="1624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29325" b="38315"/>
          <a:stretch>
            <a:fillRect/>
          </a:stretch>
        </p:blipFill>
        <p:spPr>
          <a:xfrm>
            <a:off x="18693517" y="8749417"/>
            <a:ext cx="5690484" cy="496658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87E094-9355-4C0A-8711-E6BE391A23FD}"/>
              </a:ext>
            </a:extLst>
          </p:cNvPr>
          <p:cNvSpPr/>
          <p:nvPr/>
        </p:nvSpPr>
        <p:spPr>
          <a:xfrm>
            <a:off x="479664" y="4579044"/>
            <a:ext cx="19373367" cy="834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</a:rPr>
              <a:t>Егупов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Артем Андреевич,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директор Центра по работе с абитуриентами                              Санкт-Петербургского политехнического университета Петра Великого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</a:rPr>
              <a:t>Корнюшкина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Елена Николаевна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, заместитель директора по инновационному развитию Санкт-Петербургского государственного бюджетного профессионального образовательного учреждения «Радиотехнический колледж»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lvl="0" algn="l"/>
            <a:r>
              <a:rPr lang="ru-RU" sz="4000" b="1" dirty="0">
                <a:solidFill>
                  <a:srgbClr val="535353">
                    <a:lumMod val="50000"/>
                  </a:srgbClr>
                </a:solidFill>
              </a:rPr>
              <a:t>Медведев Алексей Геннадьевич</a:t>
            </a:r>
            <a:r>
              <a:rPr lang="ru-RU" sz="4000" dirty="0">
                <a:solidFill>
                  <a:srgbClr val="535353">
                    <a:lumMod val="50000"/>
                  </a:srgbClr>
                </a:solidFill>
              </a:rPr>
              <a:t>, генеральный директор АО «КО «Любимый край»</a:t>
            </a:r>
          </a:p>
          <a:p>
            <a:pPr lvl="0" algn="l"/>
            <a:endParaRPr lang="ru-RU" sz="4000" dirty="0">
              <a:solidFill>
                <a:srgbClr val="535353">
                  <a:lumMod val="50000"/>
                </a:srgbClr>
              </a:solidFill>
            </a:endParaRPr>
          </a:p>
          <a:p>
            <a:pPr lvl="0" algn="l"/>
            <a:r>
              <a:rPr lang="ru-RU" sz="4000" b="1" dirty="0">
                <a:solidFill>
                  <a:srgbClr val="535353">
                    <a:lumMod val="50000"/>
                  </a:srgbClr>
                </a:solidFill>
              </a:rPr>
              <a:t>Горностаев Эдвард Григорьевич</a:t>
            </a:r>
            <a:r>
              <a:rPr lang="ru-RU" sz="4000" dirty="0">
                <a:solidFill>
                  <a:srgbClr val="535353">
                    <a:lumMod val="50000"/>
                  </a:srgbClr>
                </a:solidFill>
              </a:rPr>
              <a:t>, исполнительный директор АО «КО «Любимый край»</a:t>
            </a:r>
          </a:p>
          <a:p>
            <a:pPr algn="l"/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endParaRPr lang="ru-RU" sz="4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1639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Прямоугольник"/>
          <p:cNvSpPr/>
          <p:nvPr/>
        </p:nvSpPr>
        <p:spPr>
          <a:xfrm>
            <a:off x="5499" y="2411544"/>
            <a:ext cx="24373004" cy="1155266"/>
          </a:xfrm>
          <a:prstGeom prst="rect">
            <a:avLst/>
          </a:prstGeom>
          <a:solidFill>
            <a:srgbClr val="008F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828800">
              <a:defRPr sz="3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6" name="ПЛАН МЕРОПРИЯТИЙ"/>
          <p:cNvSpPr txBox="1"/>
          <p:nvPr/>
        </p:nvSpPr>
        <p:spPr>
          <a:xfrm>
            <a:off x="383452" y="2458822"/>
            <a:ext cx="23839835" cy="1107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6" tIns="91436" rIns="91436" bIns="91436" anchor="ctr">
            <a:spAutoFit/>
          </a:bodyPr>
          <a:lstStyle>
            <a:lvl1pPr algn="l" defTabSz="1828800">
              <a:defRPr sz="3000" b="1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r>
              <a:rPr lang="ru-RU" dirty="0"/>
              <a:t>СПИКЕРЫ ВСТРЕЧИ О ВЗАИМОДЕЙСТВИИ, ЦЕННОСТЯХ, О ВЫБОРЕ КАРЬЕРНОГО ПУТИ,  О РОЛИ ЭКСПЕРТНОГО СООБЩЕСТВА СТАРШЕКЛАССНИКОВ</a:t>
            </a:r>
            <a:endParaRPr dirty="0"/>
          </a:p>
        </p:txBody>
      </p:sp>
      <p:sp>
        <p:nvSpPr>
          <p:cNvPr id="298" name="TextBox 1"/>
          <p:cNvSpPr txBox="1"/>
          <p:nvPr/>
        </p:nvSpPr>
        <p:spPr>
          <a:xfrm>
            <a:off x="479664" y="423525"/>
            <a:ext cx="19058637" cy="1723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8" tIns="91438" rIns="91438" bIns="91438">
            <a:spAutoFit/>
          </a:bodyPr>
          <a:lstStyle>
            <a:lvl1pPr algn="l" defTabSz="2438338">
              <a:defRPr sz="5000" b="1">
                <a:solidFill>
                  <a:srgbClr val="028304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/>
              <a:t>ТЕХНОЛОГИЯ</a:t>
            </a:r>
          </a:p>
          <a:p>
            <a:r>
              <a:rPr lang="ru-RU" dirty="0"/>
              <a:t>«МОЛОДЫЕ МОЛОДЫМ» – НАСТАВНИЧЕСТВО РАВНЫХ</a:t>
            </a:r>
          </a:p>
        </p:txBody>
      </p:sp>
      <p:pic>
        <p:nvPicPr>
          <p:cNvPr id="299" name="Рисунок 86" descr="Рисунок 8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70128" y="219280"/>
            <a:ext cx="4070085" cy="1624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29325" b="38315"/>
          <a:stretch>
            <a:fillRect/>
          </a:stretch>
        </p:blipFill>
        <p:spPr>
          <a:xfrm>
            <a:off x="18693517" y="8749417"/>
            <a:ext cx="5690484" cy="496658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87E094-9355-4C0A-8711-E6BE391A23FD}"/>
              </a:ext>
            </a:extLst>
          </p:cNvPr>
          <p:cNvSpPr/>
          <p:nvPr/>
        </p:nvSpPr>
        <p:spPr>
          <a:xfrm>
            <a:off x="730388" y="4117613"/>
            <a:ext cx="21320720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ru-RU" sz="4800" b="1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Киреев Егор Алексеевич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, председатель регионального отделения РДДМ «Движение Первых» в Санкт-Петербурге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Федосеев Алексей Игоревич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, президент Ассоциации участников технологических кружков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 err="1">
                <a:solidFill>
                  <a:schemeClr val="bg2">
                    <a:lumMod val="50000"/>
                  </a:schemeClr>
                </a:solidFill>
              </a:rPr>
              <a:t>Жамков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Никита Дмитриевич, 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ученик 10А класса Школы № 619 Калининского района Санкт-Петербурга, абсолютный победитель регионального конкурса «Ученик года - 2023»</a:t>
            </a:r>
          </a:p>
          <a:p>
            <a:pPr algn="l"/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Иванова Ульяна Вячеславовна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</a:rPr>
              <a:t>, ученица 11К класса Школы № 619 Калининского района Санкт-Петербурга, призер Всероссийского конкурса «Большая перемена» - 2023 </a:t>
            </a:r>
          </a:p>
          <a:p>
            <a:pPr algn="l"/>
            <a:endParaRPr lang="ru-RU" sz="4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6131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Прямоугольник"/>
          <p:cNvSpPr/>
          <p:nvPr/>
        </p:nvSpPr>
        <p:spPr>
          <a:xfrm>
            <a:off x="5499" y="2411544"/>
            <a:ext cx="24373004" cy="1155266"/>
          </a:xfrm>
          <a:prstGeom prst="rect">
            <a:avLst/>
          </a:prstGeom>
          <a:solidFill>
            <a:srgbClr val="008F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828800">
              <a:defRPr sz="3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6" name="ПЛАН МЕРОПРИЯТИЙ"/>
          <p:cNvSpPr txBox="1"/>
          <p:nvPr/>
        </p:nvSpPr>
        <p:spPr>
          <a:xfrm>
            <a:off x="383452" y="2612710"/>
            <a:ext cx="23839835" cy="800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6" tIns="91436" rIns="91436" bIns="91436" anchor="ctr">
            <a:spAutoFit/>
          </a:bodyPr>
          <a:lstStyle>
            <a:lvl1pPr algn="l" defTabSz="1828800">
              <a:defRPr sz="3000" b="1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r>
              <a:rPr lang="ru-RU" sz="4000" dirty="0"/>
              <a:t>ЭКСПЕРТЫ </a:t>
            </a:r>
            <a:endParaRPr sz="4000" dirty="0"/>
          </a:p>
        </p:txBody>
      </p:sp>
      <p:sp>
        <p:nvSpPr>
          <p:cNvPr id="298" name="TextBox 1"/>
          <p:cNvSpPr txBox="1"/>
          <p:nvPr/>
        </p:nvSpPr>
        <p:spPr>
          <a:xfrm>
            <a:off x="479664" y="423525"/>
            <a:ext cx="19058637" cy="1723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8" tIns="91438" rIns="91438" bIns="91438">
            <a:spAutoFit/>
          </a:bodyPr>
          <a:lstStyle>
            <a:lvl1pPr algn="l" defTabSz="2438338">
              <a:defRPr sz="5000" b="1">
                <a:solidFill>
                  <a:srgbClr val="028304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ru-RU" dirty="0"/>
              <a:t>ТЕХНОЛОГИЯ</a:t>
            </a:r>
          </a:p>
          <a:p>
            <a:r>
              <a:rPr lang="ru-RU" dirty="0"/>
              <a:t>«МОЛОДЫЕ МОЛОДЫМ» – НАСТАВНИЧЕСТВО РАВНЫХ</a:t>
            </a:r>
          </a:p>
        </p:txBody>
      </p:sp>
      <p:pic>
        <p:nvPicPr>
          <p:cNvPr id="299" name="Рисунок 86" descr="Рисунок 8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70128" y="219280"/>
            <a:ext cx="4070085" cy="1624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29325" b="38315"/>
          <a:stretch>
            <a:fillRect/>
          </a:stretch>
        </p:blipFill>
        <p:spPr>
          <a:xfrm>
            <a:off x="18693517" y="8749417"/>
            <a:ext cx="5690484" cy="496658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87E094-9355-4C0A-8711-E6BE391A23FD}"/>
              </a:ext>
            </a:extLst>
          </p:cNvPr>
          <p:cNvSpPr/>
          <p:nvPr/>
        </p:nvSpPr>
        <p:spPr>
          <a:xfrm>
            <a:off x="660048" y="4394378"/>
            <a:ext cx="20293137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</a:rPr>
              <a:t>Богданцев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 Андрей Сергеевич, </a:t>
            </a:r>
            <a:r>
              <a:rPr lang="ru-RU" sz="3600" dirty="0" err="1">
                <a:solidFill>
                  <a:schemeClr val="bg2">
                    <a:lumMod val="50000"/>
                  </a:schemeClr>
                </a:solidFill>
              </a:rPr>
              <a:t>и.о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. ректора Санкт-Петербургской академии постдипломного педагогического образования</a:t>
            </a:r>
          </a:p>
          <a:p>
            <a:pPr algn="l"/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Спасская Елена Борисовна,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начальник Управления межрегионального сотрудничества Российского государственного педагогического университета им. А.И. Герцена</a:t>
            </a:r>
          </a:p>
          <a:p>
            <a:pPr algn="l"/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</a:rPr>
              <a:t>Тарновская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 Александра Анатольевна,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заместитель директора по воспитательной работе Школы № 619 Калининского района Санкт-Петербурга</a:t>
            </a:r>
          </a:p>
          <a:p>
            <a:pPr algn="l"/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Медведев Михаил Александрович,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ученик 9Б класса Школы № 619 Калининского района Санкт-Петербурга</a:t>
            </a:r>
          </a:p>
          <a:p>
            <a:pPr algn="l"/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             </a:t>
            </a:r>
          </a:p>
          <a:p>
            <a:pPr algn="l"/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Литвинова Софья Андреевна,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ученица 10К класса Школы № 619 Калининского района Санкт-Петербурга</a:t>
            </a:r>
          </a:p>
          <a:p>
            <a:pPr algn="l"/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              </a:t>
            </a:r>
          </a:p>
        </p:txBody>
      </p:sp>
    </p:spTree>
    <p:extLst>
      <p:ext uri="{BB962C8B-B14F-4D97-AF65-F5344CB8AC3E}">
        <p14:creationId xmlns:p14="http://schemas.microsoft.com/office/powerpoint/2010/main" val="8359961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Рисунок 8" descr="Рисунок 8"/>
          <p:cNvPicPr>
            <a:picLocks noChangeAspect="1"/>
          </p:cNvPicPr>
          <p:nvPr/>
        </p:nvPicPr>
        <p:blipFill>
          <a:blip r:embed="rId2">
            <a:extLst/>
          </a:blip>
          <a:srcRect t="19"/>
          <a:stretch>
            <a:fillRect/>
          </a:stretch>
        </p:blipFill>
        <p:spPr>
          <a:xfrm>
            <a:off x="39" y="2564"/>
            <a:ext cx="24383962" cy="13713436"/>
          </a:xfrm>
          <a:prstGeom prst="rect">
            <a:avLst/>
          </a:prstGeom>
          <a:ln w="12700">
            <a:miter lim="400000"/>
          </a:ln>
        </p:spPr>
      </p:pic>
      <p:sp>
        <p:nvSpPr>
          <p:cNvPr id="630" name="Заголовок 1"/>
          <p:cNvSpPr txBox="1"/>
          <p:nvPr/>
        </p:nvSpPr>
        <p:spPr>
          <a:xfrm>
            <a:off x="355407" y="5051895"/>
            <a:ext cx="16234027" cy="1292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8" tIns="91438" rIns="91438" bIns="91438" anchor="b">
            <a:spAutoFit/>
          </a:bodyPr>
          <a:lstStyle/>
          <a:p>
            <a:pPr algn="l" defTabSz="1828800">
              <a:lnSpc>
                <a:spcPct val="90000"/>
              </a:lnSpc>
              <a:defRPr sz="40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ru-RU" dirty="0"/>
              <a:t>ВСЕРОССИЙСКИЙ ОБРАЗОВАТЕЛЬНЫЙ ФОРУМ С МЕЖДУНАРОДНЫМ УЧАСТИЕМ «МОЛОДЫЕ МОЛОДЫМ»</a:t>
            </a:r>
            <a:endParaRPr dirty="0"/>
          </a:p>
        </p:txBody>
      </p:sp>
      <p:pic>
        <p:nvPicPr>
          <p:cNvPr id="652" name="Рисунок 10" descr="Рисунок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0313" y="1417593"/>
            <a:ext cx="2201517" cy="19768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7" name="Группа 12"/>
          <p:cNvGrpSpPr/>
          <p:nvPr/>
        </p:nvGrpSpPr>
        <p:grpSpPr>
          <a:xfrm>
            <a:off x="3734083" y="1581035"/>
            <a:ext cx="1586017" cy="1486277"/>
            <a:chOff x="0" y="-4"/>
            <a:chExt cx="1586015" cy="1486275"/>
          </a:xfrm>
        </p:grpSpPr>
        <p:sp>
          <p:nvSpPr>
            <p:cNvPr id="653" name="Freeform 513"/>
            <p:cNvSpPr/>
            <p:nvPr/>
          </p:nvSpPr>
          <p:spPr>
            <a:xfrm>
              <a:off x="1327195" y="966775"/>
              <a:ext cx="80754" cy="136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47" h="21600" extrusionOk="0">
                  <a:moveTo>
                    <a:pt x="3018" y="0"/>
                  </a:moveTo>
                  <a:cubicBezTo>
                    <a:pt x="48" y="3323"/>
                    <a:pt x="-1167" y="7560"/>
                    <a:pt x="1398" y="12129"/>
                  </a:cubicBezTo>
                  <a:cubicBezTo>
                    <a:pt x="3963" y="16782"/>
                    <a:pt x="8688" y="20271"/>
                    <a:pt x="15168" y="21600"/>
                  </a:cubicBezTo>
                  <a:cubicBezTo>
                    <a:pt x="17733" y="19938"/>
                    <a:pt x="19083" y="17612"/>
                    <a:pt x="19758" y="15286"/>
                  </a:cubicBezTo>
                  <a:cubicBezTo>
                    <a:pt x="20433" y="12877"/>
                    <a:pt x="20298" y="10468"/>
                    <a:pt x="18813" y="8058"/>
                  </a:cubicBezTo>
                  <a:cubicBezTo>
                    <a:pt x="15843" y="3323"/>
                    <a:pt x="9498" y="665"/>
                    <a:pt x="3018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54" name="Freeform 514"/>
            <p:cNvSpPr/>
            <p:nvPr/>
          </p:nvSpPr>
          <p:spPr>
            <a:xfrm>
              <a:off x="1391178" y="1026173"/>
              <a:ext cx="146286" cy="96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67" extrusionOk="0">
                  <a:moveTo>
                    <a:pt x="21600" y="2109"/>
                  </a:moveTo>
                  <a:cubicBezTo>
                    <a:pt x="20723" y="8779"/>
                    <a:pt x="16897" y="14920"/>
                    <a:pt x="12275" y="17779"/>
                  </a:cubicBezTo>
                  <a:cubicBezTo>
                    <a:pt x="7572" y="20744"/>
                    <a:pt x="2790" y="19262"/>
                    <a:pt x="0" y="15768"/>
                  </a:cubicBezTo>
                  <a:cubicBezTo>
                    <a:pt x="877" y="13120"/>
                    <a:pt x="1913" y="10473"/>
                    <a:pt x="3507" y="8144"/>
                  </a:cubicBezTo>
                  <a:cubicBezTo>
                    <a:pt x="5021" y="5920"/>
                    <a:pt x="7094" y="3909"/>
                    <a:pt x="9246" y="2426"/>
                  </a:cubicBezTo>
                  <a:cubicBezTo>
                    <a:pt x="13630" y="-644"/>
                    <a:pt x="18332" y="-856"/>
                    <a:pt x="21600" y="210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55" name="Freeform 515"/>
            <p:cNvSpPr/>
            <p:nvPr/>
          </p:nvSpPr>
          <p:spPr>
            <a:xfrm>
              <a:off x="1275924" y="1056744"/>
              <a:ext cx="74754" cy="142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2" h="21600" extrusionOk="0">
                  <a:moveTo>
                    <a:pt x="5887" y="0"/>
                  </a:moveTo>
                  <a:cubicBezTo>
                    <a:pt x="3520" y="1350"/>
                    <a:pt x="1892" y="3097"/>
                    <a:pt x="1152" y="5003"/>
                  </a:cubicBezTo>
                  <a:cubicBezTo>
                    <a:pt x="117" y="6909"/>
                    <a:pt x="-327" y="9053"/>
                    <a:pt x="265" y="11276"/>
                  </a:cubicBezTo>
                  <a:cubicBezTo>
                    <a:pt x="1596" y="15882"/>
                    <a:pt x="5887" y="19774"/>
                    <a:pt x="12396" y="21600"/>
                  </a:cubicBezTo>
                  <a:cubicBezTo>
                    <a:pt x="15355" y="20250"/>
                    <a:pt x="17722" y="18265"/>
                    <a:pt x="19202" y="16121"/>
                  </a:cubicBezTo>
                  <a:cubicBezTo>
                    <a:pt x="20681" y="13976"/>
                    <a:pt x="21273" y="11674"/>
                    <a:pt x="20385" y="9212"/>
                  </a:cubicBezTo>
                  <a:cubicBezTo>
                    <a:pt x="18610" y="4526"/>
                    <a:pt x="12692" y="1350"/>
                    <a:pt x="588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56" name="Freeform 516"/>
            <p:cNvSpPr/>
            <p:nvPr/>
          </p:nvSpPr>
          <p:spPr>
            <a:xfrm>
              <a:off x="1322515" y="1140017"/>
              <a:ext cx="155241" cy="8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04" extrusionOk="0">
                  <a:moveTo>
                    <a:pt x="21600" y="3946"/>
                  </a:moveTo>
                  <a:cubicBezTo>
                    <a:pt x="20700" y="7331"/>
                    <a:pt x="19275" y="10601"/>
                    <a:pt x="17475" y="13286"/>
                  </a:cubicBezTo>
                  <a:cubicBezTo>
                    <a:pt x="15600" y="15738"/>
                    <a:pt x="13350" y="17606"/>
                    <a:pt x="10950" y="18540"/>
                  </a:cubicBezTo>
                  <a:cubicBezTo>
                    <a:pt x="6300" y="20525"/>
                    <a:pt x="2175" y="17840"/>
                    <a:pt x="0" y="13403"/>
                  </a:cubicBezTo>
                  <a:cubicBezTo>
                    <a:pt x="975" y="10601"/>
                    <a:pt x="2325" y="8032"/>
                    <a:pt x="4050" y="5930"/>
                  </a:cubicBezTo>
                  <a:cubicBezTo>
                    <a:pt x="5850" y="3946"/>
                    <a:pt x="7950" y="2311"/>
                    <a:pt x="10125" y="1143"/>
                  </a:cubicBezTo>
                  <a:cubicBezTo>
                    <a:pt x="14550" y="-1075"/>
                    <a:pt x="18975" y="-24"/>
                    <a:pt x="21600" y="394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57" name="Freeform 517"/>
            <p:cNvSpPr/>
            <p:nvPr/>
          </p:nvSpPr>
          <p:spPr>
            <a:xfrm>
              <a:off x="1204124" y="1138005"/>
              <a:ext cx="75056" cy="145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1600" extrusionOk="0">
                  <a:moveTo>
                    <a:pt x="9451" y="0"/>
                  </a:moveTo>
                  <a:cubicBezTo>
                    <a:pt x="3671" y="2121"/>
                    <a:pt x="629" y="6048"/>
                    <a:pt x="20" y="10447"/>
                  </a:cubicBezTo>
                  <a:cubicBezTo>
                    <a:pt x="-284" y="14924"/>
                    <a:pt x="2910" y="19244"/>
                    <a:pt x="8691" y="21600"/>
                  </a:cubicBezTo>
                  <a:cubicBezTo>
                    <a:pt x="15688" y="19322"/>
                    <a:pt x="21316" y="15159"/>
                    <a:pt x="20860" y="10289"/>
                  </a:cubicBezTo>
                  <a:cubicBezTo>
                    <a:pt x="20860" y="5498"/>
                    <a:pt x="15992" y="1885"/>
                    <a:pt x="9451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58" name="Freeform 518"/>
            <p:cNvSpPr/>
            <p:nvPr/>
          </p:nvSpPr>
          <p:spPr>
            <a:xfrm>
              <a:off x="1238925" y="1242496"/>
              <a:ext cx="161212" cy="7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53" extrusionOk="0">
                  <a:moveTo>
                    <a:pt x="21600" y="7034"/>
                  </a:moveTo>
                  <a:cubicBezTo>
                    <a:pt x="19136" y="14011"/>
                    <a:pt x="14787" y="19914"/>
                    <a:pt x="9930" y="20182"/>
                  </a:cubicBezTo>
                  <a:cubicBezTo>
                    <a:pt x="5146" y="20853"/>
                    <a:pt x="1667" y="16694"/>
                    <a:pt x="0" y="10925"/>
                  </a:cubicBezTo>
                  <a:cubicBezTo>
                    <a:pt x="2392" y="5022"/>
                    <a:pt x="6523" y="1400"/>
                    <a:pt x="10945" y="192"/>
                  </a:cubicBezTo>
                  <a:cubicBezTo>
                    <a:pt x="15439" y="-747"/>
                    <a:pt x="19570" y="1802"/>
                    <a:pt x="21600" y="703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59" name="Freeform 519"/>
            <p:cNvSpPr/>
            <p:nvPr/>
          </p:nvSpPr>
          <p:spPr>
            <a:xfrm>
              <a:off x="1117693" y="1207658"/>
              <a:ext cx="77569" cy="142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3" h="21600" extrusionOk="0">
                  <a:moveTo>
                    <a:pt x="12058" y="0"/>
                  </a:moveTo>
                  <a:cubicBezTo>
                    <a:pt x="9358" y="883"/>
                    <a:pt x="6793" y="2088"/>
                    <a:pt x="4903" y="3774"/>
                  </a:cubicBezTo>
                  <a:cubicBezTo>
                    <a:pt x="3013" y="5460"/>
                    <a:pt x="1663" y="7468"/>
                    <a:pt x="718" y="9636"/>
                  </a:cubicBezTo>
                  <a:cubicBezTo>
                    <a:pt x="-1037" y="14132"/>
                    <a:pt x="448" y="18709"/>
                    <a:pt x="4903" y="21600"/>
                  </a:cubicBezTo>
                  <a:cubicBezTo>
                    <a:pt x="8413" y="20797"/>
                    <a:pt x="11518" y="19512"/>
                    <a:pt x="14218" y="17826"/>
                  </a:cubicBezTo>
                  <a:cubicBezTo>
                    <a:pt x="16648" y="15979"/>
                    <a:pt x="18268" y="13731"/>
                    <a:pt x="18943" y="11322"/>
                  </a:cubicBezTo>
                  <a:cubicBezTo>
                    <a:pt x="20563" y="6665"/>
                    <a:pt x="17188" y="2409"/>
                    <a:pt x="12058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0" name="Freeform 520"/>
            <p:cNvSpPr/>
            <p:nvPr/>
          </p:nvSpPr>
          <p:spPr>
            <a:xfrm>
              <a:off x="1140407" y="1324523"/>
              <a:ext cx="161212" cy="7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1" extrusionOk="0">
                  <a:moveTo>
                    <a:pt x="21600" y="10943"/>
                  </a:moveTo>
                  <a:cubicBezTo>
                    <a:pt x="20155" y="14233"/>
                    <a:pt x="18060" y="16808"/>
                    <a:pt x="15893" y="18667"/>
                  </a:cubicBezTo>
                  <a:cubicBezTo>
                    <a:pt x="13726" y="20527"/>
                    <a:pt x="11342" y="21385"/>
                    <a:pt x="8886" y="20670"/>
                  </a:cubicBezTo>
                  <a:cubicBezTo>
                    <a:pt x="4118" y="19668"/>
                    <a:pt x="1084" y="14090"/>
                    <a:pt x="0" y="7366"/>
                  </a:cubicBezTo>
                  <a:cubicBezTo>
                    <a:pt x="1445" y="4792"/>
                    <a:pt x="3323" y="2932"/>
                    <a:pt x="5346" y="1788"/>
                  </a:cubicBezTo>
                  <a:cubicBezTo>
                    <a:pt x="7296" y="357"/>
                    <a:pt x="9464" y="-215"/>
                    <a:pt x="11775" y="71"/>
                  </a:cubicBezTo>
                  <a:cubicBezTo>
                    <a:pt x="16326" y="643"/>
                    <a:pt x="20083" y="4506"/>
                    <a:pt x="21600" y="1094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1" name="Freeform 521"/>
            <p:cNvSpPr/>
            <p:nvPr/>
          </p:nvSpPr>
          <p:spPr>
            <a:xfrm>
              <a:off x="1359190" y="871520"/>
              <a:ext cx="89923" cy="127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1" h="21513" extrusionOk="0">
                  <a:moveTo>
                    <a:pt x="1289" y="3"/>
                  </a:moveTo>
                  <a:cubicBezTo>
                    <a:pt x="425" y="1974"/>
                    <a:pt x="-192" y="4036"/>
                    <a:pt x="55" y="6276"/>
                  </a:cubicBezTo>
                  <a:cubicBezTo>
                    <a:pt x="302" y="8517"/>
                    <a:pt x="1289" y="10847"/>
                    <a:pt x="3017" y="13178"/>
                  </a:cubicBezTo>
                  <a:cubicBezTo>
                    <a:pt x="6103" y="17659"/>
                    <a:pt x="11657" y="20975"/>
                    <a:pt x="17705" y="21513"/>
                  </a:cubicBezTo>
                  <a:cubicBezTo>
                    <a:pt x="21408" y="17390"/>
                    <a:pt x="21038" y="11385"/>
                    <a:pt x="17582" y="6814"/>
                  </a:cubicBezTo>
                  <a:cubicBezTo>
                    <a:pt x="13879" y="2154"/>
                    <a:pt x="7090" y="-87"/>
                    <a:pt x="1289" y="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2" name="Freeform 522"/>
            <p:cNvSpPr/>
            <p:nvPr/>
          </p:nvSpPr>
          <p:spPr>
            <a:xfrm>
              <a:off x="1441930" y="902988"/>
              <a:ext cx="130859" cy="10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19693" extrusionOk="0">
                  <a:moveTo>
                    <a:pt x="21512" y="970"/>
                  </a:moveTo>
                  <a:cubicBezTo>
                    <a:pt x="21600" y="3973"/>
                    <a:pt x="20718" y="7169"/>
                    <a:pt x="19308" y="9978"/>
                  </a:cubicBezTo>
                  <a:cubicBezTo>
                    <a:pt x="17897" y="12787"/>
                    <a:pt x="16046" y="15306"/>
                    <a:pt x="13665" y="17049"/>
                  </a:cubicBezTo>
                  <a:cubicBezTo>
                    <a:pt x="8728" y="20536"/>
                    <a:pt x="3615" y="20342"/>
                    <a:pt x="0" y="17824"/>
                  </a:cubicBezTo>
                  <a:cubicBezTo>
                    <a:pt x="1058" y="12690"/>
                    <a:pt x="3527" y="7460"/>
                    <a:pt x="8111" y="3876"/>
                  </a:cubicBezTo>
                  <a:cubicBezTo>
                    <a:pt x="12607" y="195"/>
                    <a:pt x="17456" y="-1064"/>
                    <a:pt x="21512" y="97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3" name="Freeform 523"/>
            <p:cNvSpPr/>
            <p:nvPr/>
          </p:nvSpPr>
          <p:spPr>
            <a:xfrm>
              <a:off x="1374453" y="772871"/>
              <a:ext cx="99109" cy="114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0" h="20792" extrusionOk="0">
                  <a:moveTo>
                    <a:pt x="543" y="239"/>
                  </a:moveTo>
                  <a:cubicBezTo>
                    <a:pt x="-253" y="2447"/>
                    <a:pt x="-139" y="4751"/>
                    <a:pt x="656" y="7055"/>
                  </a:cubicBezTo>
                  <a:cubicBezTo>
                    <a:pt x="1452" y="9455"/>
                    <a:pt x="2930" y="11759"/>
                    <a:pt x="4749" y="13871"/>
                  </a:cubicBezTo>
                  <a:cubicBezTo>
                    <a:pt x="8614" y="18287"/>
                    <a:pt x="14526" y="20975"/>
                    <a:pt x="19983" y="20783"/>
                  </a:cubicBezTo>
                  <a:cubicBezTo>
                    <a:pt x="21006" y="18287"/>
                    <a:pt x="21347" y="15503"/>
                    <a:pt x="20892" y="12815"/>
                  </a:cubicBezTo>
                  <a:cubicBezTo>
                    <a:pt x="20210" y="10127"/>
                    <a:pt x="18732" y="7439"/>
                    <a:pt x="16459" y="5231"/>
                  </a:cubicBezTo>
                  <a:cubicBezTo>
                    <a:pt x="12139" y="815"/>
                    <a:pt x="6000" y="-625"/>
                    <a:pt x="543" y="23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4" name="Freeform 525"/>
            <p:cNvSpPr/>
            <p:nvPr/>
          </p:nvSpPr>
          <p:spPr>
            <a:xfrm>
              <a:off x="1471781" y="771217"/>
              <a:ext cx="114235" cy="12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0041" extrusionOk="0">
                  <a:moveTo>
                    <a:pt x="21102" y="286"/>
                  </a:moveTo>
                  <a:cubicBezTo>
                    <a:pt x="21600" y="5775"/>
                    <a:pt x="20107" y="12149"/>
                    <a:pt x="15030" y="16132"/>
                  </a:cubicBezTo>
                  <a:cubicBezTo>
                    <a:pt x="10253" y="20204"/>
                    <a:pt x="4579" y="20824"/>
                    <a:pt x="0" y="19231"/>
                  </a:cubicBezTo>
                  <a:cubicBezTo>
                    <a:pt x="0" y="16752"/>
                    <a:pt x="597" y="14273"/>
                    <a:pt x="1792" y="11972"/>
                  </a:cubicBezTo>
                  <a:cubicBezTo>
                    <a:pt x="2787" y="9581"/>
                    <a:pt x="4280" y="7191"/>
                    <a:pt x="6470" y="5244"/>
                  </a:cubicBezTo>
                  <a:cubicBezTo>
                    <a:pt x="10850" y="1172"/>
                    <a:pt x="16324" y="-776"/>
                    <a:pt x="21102" y="28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5" name="Freeform 526"/>
            <p:cNvSpPr/>
            <p:nvPr/>
          </p:nvSpPr>
          <p:spPr>
            <a:xfrm>
              <a:off x="1365195" y="669054"/>
              <a:ext cx="114521" cy="102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0031" extrusionOk="0">
                  <a:moveTo>
                    <a:pt x="39" y="960"/>
                  </a:moveTo>
                  <a:cubicBezTo>
                    <a:pt x="-164" y="3453"/>
                    <a:pt x="444" y="5841"/>
                    <a:pt x="1560" y="8230"/>
                  </a:cubicBezTo>
                  <a:cubicBezTo>
                    <a:pt x="2574" y="10514"/>
                    <a:pt x="4095" y="12799"/>
                    <a:pt x="6326" y="14876"/>
                  </a:cubicBezTo>
                  <a:cubicBezTo>
                    <a:pt x="10687" y="18822"/>
                    <a:pt x="16366" y="20795"/>
                    <a:pt x="21132" y="19757"/>
                  </a:cubicBezTo>
                  <a:cubicBezTo>
                    <a:pt x="21436" y="16953"/>
                    <a:pt x="21132" y="13941"/>
                    <a:pt x="20219" y="11137"/>
                  </a:cubicBezTo>
                  <a:cubicBezTo>
                    <a:pt x="19306" y="8333"/>
                    <a:pt x="17684" y="5737"/>
                    <a:pt x="15149" y="3764"/>
                  </a:cubicBezTo>
                  <a:cubicBezTo>
                    <a:pt x="10382" y="-286"/>
                    <a:pt x="4602" y="-805"/>
                    <a:pt x="39" y="96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6" name="Freeform 527"/>
            <p:cNvSpPr/>
            <p:nvPr/>
          </p:nvSpPr>
          <p:spPr>
            <a:xfrm>
              <a:off x="1478651" y="640744"/>
              <a:ext cx="102227" cy="130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0694" extrusionOk="0">
                  <a:moveTo>
                    <a:pt x="19920" y="28"/>
                  </a:moveTo>
                  <a:cubicBezTo>
                    <a:pt x="20954" y="2511"/>
                    <a:pt x="21414" y="5242"/>
                    <a:pt x="20954" y="7973"/>
                  </a:cubicBezTo>
                  <a:cubicBezTo>
                    <a:pt x="20380" y="10704"/>
                    <a:pt x="18886" y="13269"/>
                    <a:pt x="16703" y="15504"/>
                  </a:cubicBezTo>
                  <a:cubicBezTo>
                    <a:pt x="12223" y="19890"/>
                    <a:pt x="6018" y="21297"/>
                    <a:pt x="503" y="20469"/>
                  </a:cubicBezTo>
                  <a:cubicBezTo>
                    <a:pt x="-186" y="18235"/>
                    <a:pt x="-186" y="15918"/>
                    <a:pt x="618" y="13518"/>
                  </a:cubicBezTo>
                  <a:cubicBezTo>
                    <a:pt x="1423" y="11118"/>
                    <a:pt x="2801" y="8800"/>
                    <a:pt x="4640" y="6649"/>
                  </a:cubicBezTo>
                  <a:cubicBezTo>
                    <a:pt x="8431" y="2345"/>
                    <a:pt x="14291" y="-303"/>
                    <a:pt x="19920" y="2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7" name="Freeform 528"/>
            <p:cNvSpPr/>
            <p:nvPr/>
          </p:nvSpPr>
          <p:spPr>
            <a:xfrm>
              <a:off x="1340426" y="568227"/>
              <a:ext cx="127441" cy="9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19508" extrusionOk="0">
                  <a:moveTo>
                    <a:pt x="0" y="2265"/>
                  </a:moveTo>
                  <a:cubicBezTo>
                    <a:pt x="820" y="7381"/>
                    <a:pt x="3099" y="12496"/>
                    <a:pt x="7747" y="16021"/>
                  </a:cubicBezTo>
                  <a:cubicBezTo>
                    <a:pt x="12304" y="19431"/>
                    <a:pt x="17225" y="20568"/>
                    <a:pt x="21418" y="18408"/>
                  </a:cubicBezTo>
                  <a:cubicBezTo>
                    <a:pt x="21600" y="15339"/>
                    <a:pt x="20780" y="12155"/>
                    <a:pt x="19413" y="9313"/>
                  </a:cubicBezTo>
                  <a:cubicBezTo>
                    <a:pt x="18046" y="6471"/>
                    <a:pt x="16223" y="3970"/>
                    <a:pt x="13944" y="2265"/>
                  </a:cubicBezTo>
                  <a:cubicBezTo>
                    <a:pt x="8932" y="-1032"/>
                    <a:pt x="3828" y="-464"/>
                    <a:pt x="0" y="226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8" name="Freeform 529"/>
            <p:cNvSpPr/>
            <p:nvPr/>
          </p:nvSpPr>
          <p:spPr>
            <a:xfrm>
              <a:off x="1463306" y="511132"/>
              <a:ext cx="87847" cy="144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3" h="21450" extrusionOk="0">
                  <a:moveTo>
                    <a:pt x="17320" y="0"/>
                  </a:moveTo>
                  <a:cubicBezTo>
                    <a:pt x="21362" y="4257"/>
                    <a:pt x="21488" y="10248"/>
                    <a:pt x="18077" y="14820"/>
                  </a:cubicBezTo>
                  <a:cubicBezTo>
                    <a:pt x="14541" y="19472"/>
                    <a:pt x="7593" y="21600"/>
                    <a:pt x="1656" y="21442"/>
                  </a:cubicBezTo>
                  <a:cubicBezTo>
                    <a:pt x="646" y="19393"/>
                    <a:pt x="-112" y="17185"/>
                    <a:pt x="14" y="14899"/>
                  </a:cubicBezTo>
                  <a:cubicBezTo>
                    <a:pt x="141" y="12613"/>
                    <a:pt x="1025" y="10248"/>
                    <a:pt x="2667" y="7962"/>
                  </a:cubicBezTo>
                  <a:cubicBezTo>
                    <a:pt x="5572" y="3469"/>
                    <a:pt x="11130" y="315"/>
                    <a:pt x="17320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69" name="Freeform 530"/>
            <p:cNvSpPr/>
            <p:nvPr/>
          </p:nvSpPr>
          <p:spPr>
            <a:xfrm>
              <a:off x="1298631" y="470862"/>
              <a:ext cx="137328" cy="83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64" extrusionOk="0">
                  <a:moveTo>
                    <a:pt x="0" y="4434"/>
                  </a:moveTo>
                  <a:cubicBezTo>
                    <a:pt x="759" y="7181"/>
                    <a:pt x="1687" y="9803"/>
                    <a:pt x="3122" y="12050"/>
                  </a:cubicBezTo>
                  <a:cubicBezTo>
                    <a:pt x="4556" y="14298"/>
                    <a:pt x="6581" y="16046"/>
                    <a:pt x="8859" y="17419"/>
                  </a:cubicBezTo>
                  <a:cubicBezTo>
                    <a:pt x="13162" y="20166"/>
                    <a:pt x="18141" y="20041"/>
                    <a:pt x="21600" y="16795"/>
                  </a:cubicBezTo>
                  <a:cubicBezTo>
                    <a:pt x="21009" y="10053"/>
                    <a:pt x="17297" y="3810"/>
                    <a:pt x="12572" y="1188"/>
                  </a:cubicBezTo>
                  <a:cubicBezTo>
                    <a:pt x="7931" y="-1434"/>
                    <a:pt x="3037" y="564"/>
                    <a:pt x="0" y="443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0" name="Freeform 531"/>
            <p:cNvSpPr/>
            <p:nvPr/>
          </p:nvSpPr>
          <p:spPr>
            <a:xfrm>
              <a:off x="1423038" y="389240"/>
              <a:ext cx="83254" cy="153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9" h="21600" extrusionOk="0">
                  <a:moveTo>
                    <a:pt x="13956" y="0"/>
                  </a:moveTo>
                  <a:cubicBezTo>
                    <a:pt x="16774" y="1713"/>
                    <a:pt x="18518" y="4097"/>
                    <a:pt x="19457" y="6480"/>
                  </a:cubicBezTo>
                  <a:cubicBezTo>
                    <a:pt x="20262" y="8938"/>
                    <a:pt x="20396" y="11396"/>
                    <a:pt x="19189" y="13779"/>
                  </a:cubicBezTo>
                  <a:cubicBezTo>
                    <a:pt x="16505" y="18472"/>
                    <a:pt x="10334" y="21153"/>
                    <a:pt x="3894" y="21600"/>
                  </a:cubicBezTo>
                  <a:cubicBezTo>
                    <a:pt x="540" y="18025"/>
                    <a:pt x="-1204" y="13556"/>
                    <a:pt x="943" y="8938"/>
                  </a:cubicBezTo>
                  <a:cubicBezTo>
                    <a:pt x="2955" y="4394"/>
                    <a:pt x="7516" y="1043"/>
                    <a:pt x="1395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1" name="Freeform 532"/>
            <p:cNvSpPr/>
            <p:nvPr/>
          </p:nvSpPr>
          <p:spPr>
            <a:xfrm>
              <a:off x="1241910" y="382070"/>
              <a:ext cx="143299" cy="75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71" extrusionOk="0">
                  <a:moveTo>
                    <a:pt x="0" y="7284"/>
                  </a:moveTo>
                  <a:cubicBezTo>
                    <a:pt x="883" y="10001"/>
                    <a:pt x="2007" y="12582"/>
                    <a:pt x="3694" y="14484"/>
                  </a:cubicBezTo>
                  <a:cubicBezTo>
                    <a:pt x="5460" y="16386"/>
                    <a:pt x="7468" y="17880"/>
                    <a:pt x="9636" y="18831"/>
                  </a:cubicBezTo>
                  <a:cubicBezTo>
                    <a:pt x="14052" y="20461"/>
                    <a:pt x="18709" y="18967"/>
                    <a:pt x="21600" y="14484"/>
                  </a:cubicBezTo>
                  <a:cubicBezTo>
                    <a:pt x="20797" y="11087"/>
                    <a:pt x="19432" y="7827"/>
                    <a:pt x="17746" y="5246"/>
                  </a:cubicBezTo>
                  <a:cubicBezTo>
                    <a:pt x="15899" y="2801"/>
                    <a:pt x="13731" y="1035"/>
                    <a:pt x="11322" y="355"/>
                  </a:cubicBezTo>
                  <a:cubicBezTo>
                    <a:pt x="6665" y="-1139"/>
                    <a:pt x="2409" y="2257"/>
                    <a:pt x="0" y="728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2" name="Freeform 533"/>
            <p:cNvSpPr/>
            <p:nvPr/>
          </p:nvSpPr>
          <p:spPr>
            <a:xfrm>
              <a:off x="1359201" y="278956"/>
              <a:ext cx="80947" cy="15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6" h="21600" extrusionOk="0">
                  <a:moveTo>
                    <a:pt x="10862" y="0"/>
                  </a:moveTo>
                  <a:cubicBezTo>
                    <a:pt x="14273" y="1517"/>
                    <a:pt x="16831" y="3540"/>
                    <a:pt x="18678" y="5779"/>
                  </a:cubicBezTo>
                  <a:cubicBezTo>
                    <a:pt x="20525" y="7946"/>
                    <a:pt x="21378" y="10330"/>
                    <a:pt x="20667" y="12714"/>
                  </a:cubicBezTo>
                  <a:cubicBezTo>
                    <a:pt x="19673" y="17482"/>
                    <a:pt x="14131" y="20589"/>
                    <a:pt x="7452" y="21600"/>
                  </a:cubicBezTo>
                  <a:cubicBezTo>
                    <a:pt x="4894" y="20155"/>
                    <a:pt x="3046" y="18349"/>
                    <a:pt x="1910" y="16254"/>
                  </a:cubicBezTo>
                  <a:cubicBezTo>
                    <a:pt x="489" y="14304"/>
                    <a:pt x="-222" y="12136"/>
                    <a:pt x="62" y="9825"/>
                  </a:cubicBezTo>
                  <a:cubicBezTo>
                    <a:pt x="773" y="5274"/>
                    <a:pt x="4610" y="1589"/>
                    <a:pt x="10862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3" name="Freeform 534"/>
            <p:cNvSpPr/>
            <p:nvPr/>
          </p:nvSpPr>
          <p:spPr>
            <a:xfrm>
              <a:off x="1170261" y="300290"/>
              <a:ext cx="149270" cy="73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extrusionOk="0">
                  <a:moveTo>
                    <a:pt x="0" y="11421"/>
                  </a:moveTo>
                  <a:cubicBezTo>
                    <a:pt x="2121" y="17201"/>
                    <a:pt x="6048" y="20243"/>
                    <a:pt x="10447" y="21004"/>
                  </a:cubicBezTo>
                  <a:cubicBezTo>
                    <a:pt x="14924" y="21308"/>
                    <a:pt x="19244" y="18114"/>
                    <a:pt x="21600" y="12181"/>
                  </a:cubicBezTo>
                  <a:cubicBezTo>
                    <a:pt x="19322" y="5184"/>
                    <a:pt x="15081" y="-292"/>
                    <a:pt x="10289" y="12"/>
                  </a:cubicBezTo>
                  <a:cubicBezTo>
                    <a:pt x="5498" y="12"/>
                    <a:pt x="1885" y="4880"/>
                    <a:pt x="0" y="11421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4" name="Freeform 535"/>
            <p:cNvSpPr/>
            <p:nvPr/>
          </p:nvSpPr>
          <p:spPr>
            <a:xfrm>
              <a:off x="1275193" y="183183"/>
              <a:ext cx="83660" cy="156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6" h="21600" extrusionOk="0">
                  <a:moveTo>
                    <a:pt x="7040" y="0"/>
                  </a:moveTo>
                  <a:cubicBezTo>
                    <a:pt x="13973" y="2528"/>
                    <a:pt x="19840" y="6863"/>
                    <a:pt x="20106" y="11703"/>
                  </a:cubicBezTo>
                  <a:cubicBezTo>
                    <a:pt x="20773" y="16399"/>
                    <a:pt x="16640" y="19938"/>
                    <a:pt x="10906" y="21600"/>
                  </a:cubicBezTo>
                  <a:cubicBezTo>
                    <a:pt x="5040" y="19144"/>
                    <a:pt x="1440" y="15026"/>
                    <a:pt x="240" y="10692"/>
                  </a:cubicBezTo>
                  <a:cubicBezTo>
                    <a:pt x="-827" y="6140"/>
                    <a:pt x="1706" y="2095"/>
                    <a:pt x="7040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5" name="Freeform 536"/>
            <p:cNvSpPr/>
            <p:nvPr/>
          </p:nvSpPr>
          <p:spPr>
            <a:xfrm>
              <a:off x="1086671" y="231417"/>
              <a:ext cx="146285" cy="72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extrusionOk="0">
                  <a:moveTo>
                    <a:pt x="0" y="14871"/>
                  </a:moveTo>
                  <a:cubicBezTo>
                    <a:pt x="1350" y="17238"/>
                    <a:pt x="3018" y="18866"/>
                    <a:pt x="5003" y="19606"/>
                  </a:cubicBezTo>
                  <a:cubicBezTo>
                    <a:pt x="6909" y="20789"/>
                    <a:pt x="8974" y="21085"/>
                    <a:pt x="11276" y="20493"/>
                  </a:cubicBezTo>
                  <a:cubicBezTo>
                    <a:pt x="15882" y="19162"/>
                    <a:pt x="19774" y="14871"/>
                    <a:pt x="21600" y="8510"/>
                  </a:cubicBezTo>
                  <a:cubicBezTo>
                    <a:pt x="20250" y="5403"/>
                    <a:pt x="18265" y="3184"/>
                    <a:pt x="16121" y="1556"/>
                  </a:cubicBezTo>
                  <a:cubicBezTo>
                    <a:pt x="13976" y="77"/>
                    <a:pt x="11674" y="-515"/>
                    <a:pt x="9212" y="521"/>
                  </a:cubicBezTo>
                  <a:cubicBezTo>
                    <a:pt x="4447" y="2148"/>
                    <a:pt x="1271" y="8066"/>
                    <a:pt x="0" y="14871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6" name="Freeform 537"/>
            <p:cNvSpPr/>
            <p:nvPr/>
          </p:nvSpPr>
          <p:spPr>
            <a:xfrm>
              <a:off x="1172330" y="107726"/>
              <a:ext cx="90238" cy="15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21600" extrusionOk="0">
                  <a:moveTo>
                    <a:pt x="3946" y="0"/>
                  </a:moveTo>
                  <a:cubicBezTo>
                    <a:pt x="7331" y="825"/>
                    <a:pt x="10601" y="2250"/>
                    <a:pt x="13169" y="4050"/>
                  </a:cubicBezTo>
                  <a:cubicBezTo>
                    <a:pt x="15738" y="5925"/>
                    <a:pt x="17606" y="8175"/>
                    <a:pt x="18540" y="10575"/>
                  </a:cubicBezTo>
                  <a:cubicBezTo>
                    <a:pt x="20525" y="15300"/>
                    <a:pt x="17840" y="19350"/>
                    <a:pt x="13286" y="21600"/>
                  </a:cubicBezTo>
                  <a:cubicBezTo>
                    <a:pt x="10601" y="20550"/>
                    <a:pt x="7915" y="19275"/>
                    <a:pt x="5930" y="17475"/>
                  </a:cubicBezTo>
                  <a:cubicBezTo>
                    <a:pt x="3829" y="15675"/>
                    <a:pt x="2311" y="13650"/>
                    <a:pt x="1143" y="11475"/>
                  </a:cubicBezTo>
                  <a:cubicBezTo>
                    <a:pt x="-1075" y="6975"/>
                    <a:pt x="-24" y="2625"/>
                    <a:pt x="394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7" name="Freeform 538"/>
            <p:cNvSpPr/>
            <p:nvPr/>
          </p:nvSpPr>
          <p:spPr>
            <a:xfrm>
              <a:off x="994124" y="175302"/>
              <a:ext cx="140315" cy="78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4" extrusionOk="0">
                  <a:moveTo>
                    <a:pt x="0" y="17178"/>
                  </a:moveTo>
                  <a:cubicBezTo>
                    <a:pt x="3406" y="20166"/>
                    <a:pt x="7643" y="21389"/>
                    <a:pt x="12212" y="18808"/>
                  </a:cubicBezTo>
                  <a:cubicBezTo>
                    <a:pt x="16865" y="16227"/>
                    <a:pt x="20354" y="11472"/>
                    <a:pt x="21600" y="5087"/>
                  </a:cubicBezTo>
                  <a:cubicBezTo>
                    <a:pt x="19938" y="2506"/>
                    <a:pt x="17695" y="1012"/>
                    <a:pt x="15369" y="332"/>
                  </a:cubicBezTo>
                  <a:cubicBezTo>
                    <a:pt x="12960" y="-211"/>
                    <a:pt x="10551" y="-211"/>
                    <a:pt x="8142" y="1283"/>
                  </a:cubicBezTo>
                  <a:cubicBezTo>
                    <a:pt x="3406" y="4408"/>
                    <a:pt x="665" y="10657"/>
                    <a:pt x="0" y="1717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8" name="Freeform 539"/>
            <p:cNvSpPr/>
            <p:nvPr/>
          </p:nvSpPr>
          <p:spPr>
            <a:xfrm>
              <a:off x="1055246" y="49682"/>
              <a:ext cx="99151" cy="142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8" h="21600" extrusionOk="0">
                  <a:moveTo>
                    <a:pt x="2119" y="0"/>
                  </a:moveTo>
                  <a:cubicBezTo>
                    <a:pt x="8716" y="800"/>
                    <a:pt x="14994" y="4640"/>
                    <a:pt x="17867" y="9360"/>
                  </a:cubicBezTo>
                  <a:cubicBezTo>
                    <a:pt x="20740" y="14080"/>
                    <a:pt x="19250" y="18800"/>
                    <a:pt x="15845" y="21600"/>
                  </a:cubicBezTo>
                  <a:cubicBezTo>
                    <a:pt x="13185" y="20720"/>
                    <a:pt x="10525" y="19680"/>
                    <a:pt x="8184" y="18160"/>
                  </a:cubicBezTo>
                  <a:cubicBezTo>
                    <a:pt x="5950" y="16640"/>
                    <a:pt x="3928" y="14560"/>
                    <a:pt x="2439" y="12320"/>
                  </a:cubicBezTo>
                  <a:cubicBezTo>
                    <a:pt x="-647" y="8000"/>
                    <a:pt x="-860" y="3200"/>
                    <a:pt x="2119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9" name="Freeform 540"/>
            <p:cNvSpPr/>
            <p:nvPr/>
          </p:nvSpPr>
          <p:spPr>
            <a:xfrm>
              <a:off x="896139" y="135195"/>
              <a:ext cx="130827" cy="84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0386" extrusionOk="0">
                  <a:moveTo>
                    <a:pt x="3" y="19089"/>
                  </a:moveTo>
                  <a:cubicBezTo>
                    <a:pt x="1974" y="19958"/>
                    <a:pt x="4036" y="20579"/>
                    <a:pt x="6276" y="20331"/>
                  </a:cubicBezTo>
                  <a:cubicBezTo>
                    <a:pt x="8517" y="20207"/>
                    <a:pt x="10847" y="19089"/>
                    <a:pt x="13178" y="17351"/>
                  </a:cubicBezTo>
                  <a:cubicBezTo>
                    <a:pt x="17659" y="14248"/>
                    <a:pt x="20975" y="8662"/>
                    <a:pt x="21513" y="2579"/>
                  </a:cubicBezTo>
                  <a:cubicBezTo>
                    <a:pt x="17390" y="-1021"/>
                    <a:pt x="11385" y="-773"/>
                    <a:pt x="6814" y="2827"/>
                  </a:cubicBezTo>
                  <a:cubicBezTo>
                    <a:pt x="2154" y="6427"/>
                    <a:pt x="-87" y="13255"/>
                    <a:pt x="3" y="1908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0" name="Freeform 541"/>
            <p:cNvSpPr/>
            <p:nvPr/>
          </p:nvSpPr>
          <p:spPr>
            <a:xfrm>
              <a:off x="928489" y="12448"/>
              <a:ext cx="111614" cy="13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7" h="21518" extrusionOk="0">
                  <a:moveTo>
                    <a:pt x="973" y="6"/>
                  </a:moveTo>
                  <a:cubicBezTo>
                    <a:pt x="3976" y="-82"/>
                    <a:pt x="7172" y="796"/>
                    <a:pt x="9981" y="2201"/>
                  </a:cubicBezTo>
                  <a:cubicBezTo>
                    <a:pt x="12790" y="3606"/>
                    <a:pt x="15309" y="5450"/>
                    <a:pt x="17052" y="7820"/>
                  </a:cubicBezTo>
                  <a:cubicBezTo>
                    <a:pt x="20539" y="12825"/>
                    <a:pt x="20345" y="17830"/>
                    <a:pt x="17827" y="21518"/>
                  </a:cubicBezTo>
                  <a:cubicBezTo>
                    <a:pt x="12693" y="20464"/>
                    <a:pt x="7463" y="18006"/>
                    <a:pt x="3782" y="13352"/>
                  </a:cubicBezTo>
                  <a:cubicBezTo>
                    <a:pt x="198" y="8874"/>
                    <a:pt x="-1061" y="4045"/>
                    <a:pt x="973" y="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1" name="Freeform 542"/>
            <p:cNvSpPr/>
            <p:nvPr/>
          </p:nvSpPr>
          <p:spPr>
            <a:xfrm>
              <a:off x="794663" y="111517"/>
              <a:ext cx="117826" cy="96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2" h="21181" extrusionOk="0">
                  <a:moveTo>
                    <a:pt x="239" y="20720"/>
                  </a:moveTo>
                  <a:cubicBezTo>
                    <a:pt x="2447" y="21406"/>
                    <a:pt x="4751" y="21292"/>
                    <a:pt x="7055" y="20606"/>
                  </a:cubicBezTo>
                  <a:cubicBezTo>
                    <a:pt x="9359" y="19692"/>
                    <a:pt x="11759" y="18320"/>
                    <a:pt x="13871" y="16377"/>
                  </a:cubicBezTo>
                  <a:cubicBezTo>
                    <a:pt x="18191" y="12492"/>
                    <a:pt x="20975" y="6663"/>
                    <a:pt x="20783" y="1063"/>
                  </a:cubicBezTo>
                  <a:cubicBezTo>
                    <a:pt x="18287" y="35"/>
                    <a:pt x="15503" y="-194"/>
                    <a:pt x="12815" y="149"/>
                  </a:cubicBezTo>
                  <a:cubicBezTo>
                    <a:pt x="10031" y="835"/>
                    <a:pt x="7439" y="2435"/>
                    <a:pt x="5231" y="4606"/>
                  </a:cubicBezTo>
                  <a:cubicBezTo>
                    <a:pt x="815" y="9063"/>
                    <a:pt x="-625" y="15235"/>
                    <a:pt x="239" y="2072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2" name="Freeform 543"/>
            <p:cNvSpPr/>
            <p:nvPr/>
          </p:nvSpPr>
          <p:spPr>
            <a:xfrm>
              <a:off x="795831" y="-5"/>
              <a:ext cx="121763" cy="11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2" h="21036" extrusionOk="0">
                  <a:moveTo>
                    <a:pt x="287" y="119"/>
                  </a:moveTo>
                  <a:cubicBezTo>
                    <a:pt x="5776" y="-475"/>
                    <a:pt x="12150" y="1110"/>
                    <a:pt x="16133" y="6064"/>
                  </a:cubicBezTo>
                  <a:cubicBezTo>
                    <a:pt x="20117" y="10919"/>
                    <a:pt x="20825" y="16567"/>
                    <a:pt x="19232" y="21026"/>
                  </a:cubicBezTo>
                  <a:cubicBezTo>
                    <a:pt x="16753" y="21125"/>
                    <a:pt x="14274" y="20531"/>
                    <a:pt x="11884" y="19242"/>
                  </a:cubicBezTo>
                  <a:cubicBezTo>
                    <a:pt x="9494" y="18252"/>
                    <a:pt x="7192" y="16765"/>
                    <a:pt x="5156" y="14586"/>
                  </a:cubicBezTo>
                  <a:cubicBezTo>
                    <a:pt x="1173" y="10325"/>
                    <a:pt x="-775" y="4776"/>
                    <a:pt x="287" y="11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3" name="Freeform 544"/>
            <p:cNvSpPr/>
            <p:nvPr/>
          </p:nvSpPr>
          <p:spPr>
            <a:xfrm>
              <a:off x="498554" y="1338256"/>
              <a:ext cx="107475" cy="11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28" y="21600"/>
                  </a:moveTo>
                  <a:lnTo>
                    <a:pt x="11940" y="20720"/>
                  </a:lnTo>
                  <a:lnTo>
                    <a:pt x="17910" y="7526"/>
                  </a:lnTo>
                  <a:lnTo>
                    <a:pt x="2496" y="17300"/>
                  </a:lnTo>
                  <a:lnTo>
                    <a:pt x="0" y="16420"/>
                  </a:lnTo>
                  <a:lnTo>
                    <a:pt x="7272" y="0"/>
                  </a:lnTo>
                  <a:lnTo>
                    <a:pt x="9552" y="880"/>
                  </a:lnTo>
                  <a:lnTo>
                    <a:pt x="3690" y="13976"/>
                  </a:lnTo>
                  <a:lnTo>
                    <a:pt x="19104" y="4300"/>
                  </a:lnTo>
                  <a:lnTo>
                    <a:pt x="21600" y="5180"/>
                  </a:lnTo>
                  <a:lnTo>
                    <a:pt x="14328" y="2160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4" name="Freeform 545"/>
            <p:cNvSpPr/>
            <p:nvPr/>
          </p:nvSpPr>
          <p:spPr>
            <a:xfrm>
              <a:off x="653793" y="1381790"/>
              <a:ext cx="83242" cy="9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3484" y="0"/>
                  </a:moveTo>
                  <a:lnTo>
                    <a:pt x="12821" y="1068"/>
                  </a:lnTo>
                  <a:cubicBezTo>
                    <a:pt x="14911" y="1305"/>
                    <a:pt x="16583" y="1662"/>
                    <a:pt x="17837" y="2255"/>
                  </a:cubicBezTo>
                  <a:cubicBezTo>
                    <a:pt x="19231" y="2730"/>
                    <a:pt x="20206" y="3560"/>
                    <a:pt x="20764" y="4747"/>
                  </a:cubicBezTo>
                  <a:cubicBezTo>
                    <a:pt x="21461" y="5815"/>
                    <a:pt x="21600" y="7121"/>
                    <a:pt x="21461" y="8426"/>
                  </a:cubicBezTo>
                  <a:cubicBezTo>
                    <a:pt x="21043" y="10563"/>
                    <a:pt x="19928" y="12105"/>
                    <a:pt x="18255" y="13055"/>
                  </a:cubicBezTo>
                  <a:cubicBezTo>
                    <a:pt x="16444" y="14004"/>
                    <a:pt x="14075" y="14242"/>
                    <a:pt x="11009" y="13886"/>
                  </a:cubicBezTo>
                  <a:lnTo>
                    <a:pt x="4738" y="13174"/>
                  </a:lnTo>
                  <a:lnTo>
                    <a:pt x="3345" y="21600"/>
                  </a:lnTo>
                  <a:lnTo>
                    <a:pt x="0" y="21244"/>
                  </a:lnTo>
                  <a:lnTo>
                    <a:pt x="3484" y="0"/>
                  </a:lnTo>
                  <a:close/>
                  <a:moveTo>
                    <a:pt x="5156" y="10563"/>
                  </a:moveTo>
                  <a:lnTo>
                    <a:pt x="11427" y="11393"/>
                  </a:lnTo>
                  <a:cubicBezTo>
                    <a:pt x="13517" y="11631"/>
                    <a:pt x="15190" y="11512"/>
                    <a:pt x="16165" y="10919"/>
                  </a:cubicBezTo>
                  <a:cubicBezTo>
                    <a:pt x="17141" y="10325"/>
                    <a:pt x="17837" y="9376"/>
                    <a:pt x="17977" y="8189"/>
                  </a:cubicBezTo>
                  <a:cubicBezTo>
                    <a:pt x="18116" y="7240"/>
                    <a:pt x="17977" y="6527"/>
                    <a:pt x="17559" y="5815"/>
                  </a:cubicBezTo>
                  <a:cubicBezTo>
                    <a:pt x="17280" y="5103"/>
                    <a:pt x="16583" y="4629"/>
                    <a:pt x="15886" y="4273"/>
                  </a:cubicBezTo>
                  <a:cubicBezTo>
                    <a:pt x="15190" y="4035"/>
                    <a:pt x="14075" y="3798"/>
                    <a:pt x="12681" y="3679"/>
                  </a:cubicBezTo>
                  <a:lnTo>
                    <a:pt x="6410" y="2848"/>
                  </a:lnTo>
                  <a:lnTo>
                    <a:pt x="5156" y="1056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5" name="Freeform 546"/>
            <p:cNvSpPr/>
            <p:nvPr/>
          </p:nvSpPr>
          <p:spPr>
            <a:xfrm>
              <a:off x="797090" y="1384691"/>
              <a:ext cx="86578" cy="10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41"/>
                  </a:moveTo>
                  <a:lnTo>
                    <a:pt x="18340" y="20264"/>
                  </a:lnTo>
                  <a:lnTo>
                    <a:pt x="16166" y="2672"/>
                  </a:lnTo>
                  <a:lnTo>
                    <a:pt x="3532" y="3786"/>
                  </a:lnTo>
                  <a:lnTo>
                    <a:pt x="5706" y="21377"/>
                  </a:lnTo>
                  <a:lnTo>
                    <a:pt x="2445" y="21600"/>
                  </a:lnTo>
                  <a:lnTo>
                    <a:pt x="0" y="1670"/>
                  </a:lnTo>
                  <a:lnTo>
                    <a:pt x="19155" y="0"/>
                  </a:lnTo>
                  <a:lnTo>
                    <a:pt x="21600" y="2004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6" name="Freeform 547"/>
            <p:cNvSpPr/>
            <p:nvPr/>
          </p:nvSpPr>
          <p:spPr>
            <a:xfrm>
              <a:off x="944657" y="1351353"/>
              <a:ext cx="95956" cy="9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66" extrusionOk="0">
                  <a:moveTo>
                    <a:pt x="6603" y="690"/>
                  </a:moveTo>
                  <a:cubicBezTo>
                    <a:pt x="9451" y="-317"/>
                    <a:pt x="12181" y="-205"/>
                    <a:pt x="14673" y="914"/>
                  </a:cubicBezTo>
                  <a:cubicBezTo>
                    <a:pt x="17165" y="2145"/>
                    <a:pt x="18945" y="4160"/>
                    <a:pt x="20132" y="7070"/>
                  </a:cubicBezTo>
                  <a:cubicBezTo>
                    <a:pt x="21319" y="10091"/>
                    <a:pt x="21319" y="12777"/>
                    <a:pt x="20251" y="15128"/>
                  </a:cubicBezTo>
                  <a:cubicBezTo>
                    <a:pt x="19183" y="17590"/>
                    <a:pt x="17165" y="19268"/>
                    <a:pt x="14435" y="20276"/>
                  </a:cubicBezTo>
                  <a:cubicBezTo>
                    <a:pt x="11587" y="21283"/>
                    <a:pt x="8857" y="21171"/>
                    <a:pt x="6365" y="20052"/>
                  </a:cubicBezTo>
                  <a:cubicBezTo>
                    <a:pt x="3873" y="18821"/>
                    <a:pt x="2093" y="16806"/>
                    <a:pt x="906" y="13896"/>
                  </a:cubicBezTo>
                  <a:cubicBezTo>
                    <a:pt x="-281" y="10875"/>
                    <a:pt x="-281" y="8189"/>
                    <a:pt x="787" y="5838"/>
                  </a:cubicBezTo>
                  <a:cubicBezTo>
                    <a:pt x="1855" y="3376"/>
                    <a:pt x="3873" y="1698"/>
                    <a:pt x="6603" y="690"/>
                  </a:cubicBezTo>
                  <a:close/>
                  <a:moveTo>
                    <a:pt x="13486" y="18149"/>
                  </a:moveTo>
                  <a:cubicBezTo>
                    <a:pt x="15504" y="17478"/>
                    <a:pt x="16928" y="16135"/>
                    <a:pt x="17640" y="14344"/>
                  </a:cubicBezTo>
                  <a:cubicBezTo>
                    <a:pt x="18471" y="12553"/>
                    <a:pt x="18352" y="10539"/>
                    <a:pt x="17403" y="8077"/>
                  </a:cubicBezTo>
                  <a:cubicBezTo>
                    <a:pt x="16453" y="5615"/>
                    <a:pt x="15029" y="4048"/>
                    <a:pt x="13249" y="3152"/>
                  </a:cubicBezTo>
                  <a:cubicBezTo>
                    <a:pt x="11468" y="2257"/>
                    <a:pt x="9451" y="2145"/>
                    <a:pt x="7552" y="2817"/>
                  </a:cubicBezTo>
                  <a:cubicBezTo>
                    <a:pt x="5534" y="3488"/>
                    <a:pt x="4110" y="4831"/>
                    <a:pt x="3398" y="6622"/>
                  </a:cubicBezTo>
                  <a:cubicBezTo>
                    <a:pt x="2567" y="8413"/>
                    <a:pt x="2686" y="10539"/>
                    <a:pt x="3635" y="12889"/>
                  </a:cubicBezTo>
                  <a:cubicBezTo>
                    <a:pt x="4585" y="15351"/>
                    <a:pt x="6009" y="16918"/>
                    <a:pt x="7789" y="17814"/>
                  </a:cubicBezTo>
                  <a:cubicBezTo>
                    <a:pt x="9570" y="18709"/>
                    <a:pt x="11587" y="18821"/>
                    <a:pt x="13486" y="1814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7" name="Freeform 548"/>
            <p:cNvSpPr/>
            <p:nvPr/>
          </p:nvSpPr>
          <p:spPr>
            <a:xfrm>
              <a:off x="797090" y="1234203"/>
              <a:ext cx="32842" cy="37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7" extrusionOk="0">
                  <a:moveTo>
                    <a:pt x="10617" y="57"/>
                  </a:moveTo>
                  <a:cubicBezTo>
                    <a:pt x="7688" y="57"/>
                    <a:pt x="5125" y="957"/>
                    <a:pt x="2929" y="2757"/>
                  </a:cubicBezTo>
                  <a:cubicBezTo>
                    <a:pt x="1098" y="4857"/>
                    <a:pt x="0" y="7557"/>
                    <a:pt x="0" y="10857"/>
                  </a:cubicBezTo>
                  <a:cubicBezTo>
                    <a:pt x="366" y="14157"/>
                    <a:pt x="1464" y="16857"/>
                    <a:pt x="3295" y="18657"/>
                  </a:cubicBezTo>
                  <a:cubicBezTo>
                    <a:pt x="5492" y="20457"/>
                    <a:pt x="8054" y="21357"/>
                    <a:pt x="10983" y="21357"/>
                  </a:cubicBezTo>
                  <a:cubicBezTo>
                    <a:pt x="14278" y="21357"/>
                    <a:pt x="16841" y="20457"/>
                    <a:pt x="18671" y="18357"/>
                  </a:cubicBezTo>
                  <a:cubicBezTo>
                    <a:pt x="20868" y="16557"/>
                    <a:pt x="21600" y="13857"/>
                    <a:pt x="21600" y="10557"/>
                  </a:cubicBezTo>
                  <a:cubicBezTo>
                    <a:pt x="21600" y="6957"/>
                    <a:pt x="20502" y="4557"/>
                    <a:pt x="18305" y="2457"/>
                  </a:cubicBezTo>
                  <a:cubicBezTo>
                    <a:pt x="16475" y="657"/>
                    <a:pt x="13912" y="-243"/>
                    <a:pt x="10617" y="57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8" name="Freeform 549"/>
            <p:cNvSpPr/>
            <p:nvPr/>
          </p:nvSpPr>
          <p:spPr>
            <a:xfrm>
              <a:off x="990150" y="365739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0233" extrusionOk="0">
                  <a:moveTo>
                    <a:pt x="20221" y="16577"/>
                  </a:moveTo>
                  <a:cubicBezTo>
                    <a:pt x="21140" y="14065"/>
                    <a:pt x="21600" y="12056"/>
                    <a:pt x="20681" y="10047"/>
                  </a:cubicBezTo>
                  <a:cubicBezTo>
                    <a:pt x="19762" y="8540"/>
                    <a:pt x="17923" y="6530"/>
                    <a:pt x="14247" y="4521"/>
                  </a:cubicBezTo>
                  <a:lnTo>
                    <a:pt x="6434" y="0"/>
                  </a:lnTo>
                  <a:lnTo>
                    <a:pt x="0" y="13563"/>
                  </a:lnTo>
                  <a:lnTo>
                    <a:pt x="8732" y="18084"/>
                  </a:lnTo>
                  <a:cubicBezTo>
                    <a:pt x="14247" y="21600"/>
                    <a:pt x="17923" y="20595"/>
                    <a:pt x="20221" y="16577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89" name="Freeform 550"/>
            <p:cNvSpPr/>
            <p:nvPr/>
          </p:nvSpPr>
          <p:spPr>
            <a:xfrm>
              <a:off x="1077636" y="1163033"/>
              <a:ext cx="25403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4" h="21600" extrusionOk="0">
                  <a:moveTo>
                    <a:pt x="14106" y="0"/>
                  </a:moveTo>
                  <a:cubicBezTo>
                    <a:pt x="12343" y="0"/>
                    <a:pt x="10139" y="1005"/>
                    <a:pt x="7053" y="3516"/>
                  </a:cubicBezTo>
                  <a:lnTo>
                    <a:pt x="0" y="9042"/>
                  </a:lnTo>
                  <a:lnTo>
                    <a:pt x="7935" y="21600"/>
                  </a:lnTo>
                  <a:lnTo>
                    <a:pt x="15429" y="15572"/>
                  </a:lnTo>
                  <a:cubicBezTo>
                    <a:pt x="20278" y="11553"/>
                    <a:pt x="21600" y="7535"/>
                    <a:pt x="18955" y="3516"/>
                  </a:cubicBezTo>
                  <a:cubicBezTo>
                    <a:pt x="17633" y="1507"/>
                    <a:pt x="15869" y="0"/>
                    <a:pt x="1410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0" name="Freeform 551"/>
            <p:cNvSpPr/>
            <p:nvPr/>
          </p:nvSpPr>
          <p:spPr>
            <a:xfrm>
              <a:off x="823201" y="298180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5" y="19694"/>
                  </a:moveTo>
                  <a:cubicBezTo>
                    <a:pt x="20127" y="18424"/>
                    <a:pt x="21109" y="15882"/>
                    <a:pt x="21600" y="12706"/>
                  </a:cubicBezTo>
                  <a:cubicBezTo>
                    <a:pt x="21600" y="10165"/>
                    <a:pt x="21109" y="8259"/>
                    <a:pt x="20618" y="6353"/>
                  </a:cubicBezTo>
                  <a:cubicBezTo>
                    <a:pt x="20127" y="4447"/>
                    <a:pt x="19145" y="3812"/>
                    <a:pt x="17673" y="3176"/>
                  </a:cubicBezTo>
                  <a:cubicBezTo>
                    <a:pt x="16200" y="2541"/>
                    <a:pt x="14727" y="1906"/>
                    <a:pt x="12273" y="1271"/>
                  </a:cubicBezTo>
                  <a:lnTo>
                    <a:pt x="1473" y="0"/>
                  </a:lnTo>
                  <a:lnTo>
                    <a:pt x="0" y="19694"/>
                  </a:lnTo>
                  <a:lnTo>
                    <a:pt x="10800" y="21600"/>
                  </a:lnTo>
                  <a:cubicBezTo>
                    <a:pt x="14236" y="21600"/>
                    <a:pt x="16691" y="21600"/>
                    <a:pt x="18655" y="1969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1" name="Freeform 552"/>
            <p:cNvSpPr/>
            <p:nvPr/>
          </p:nvSpPr>
          <p:spPr>
            <a:xfrm>
              <a:off x="917179" y="1216898"/>
              <a:ext cx="34661" cy="36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0998" extrusionOk="0">
                  <a:moveTo>
                    <a:pt x="15021" y="1469"/>
                  </a:moveTo>
                  <a:cubicBezTo>
                    <a:pt x="12621" y="-10"/>
                    <a:pt x="9878" y="-306"/>
                    <a:pt x="7135" y="286"/>
                  </a:cubicBezTo>
                  <a:cubicBezTo>
                    <a:pt x="4392" y="1173"/>
                    <a:pt x="2335" y="2357"/>
                    <a:pt x="963" y="4724"/>
                  </a:cubicBezTo>
                  <a:cubicBezTo>
                    <a:pt x="-65" y="6795"/>
                    <a:pt x="-408" y="9754"/>
                    <a:pt x="621" y="13009"/>
                  </a:cubicBezTo>
                  <a:cubicBezTo>
                    <a:pt x="1649" y="15968"/>
                    <a:pt x="3363" y="18335"/>
                    <a:pt x="5763" y="19815"/>
                  </a:cubicBezTo>
                  <a:cubicBezTo>
                    <a:pt x="8163" y="20998"/>
                    <a:pt x="10906" y="21294"/>
                    <a:pt x="13649" y="20702"/>
                  </a:cubicBezTo>
                  <a:cubicBezTo>
                    <a:pt x="16392" y="20110"/>
                    <a:pt x="18449" y="18631"/>
                    <a:pt x="19821" y="16264"/>
                  </a:cubicBezTo>
                  <a:cubicBezTo>
                    <a:pt x="21192" y="14193"/>
                    <a:pt x="21192" y="11530"/>
                    <a:pt x="20163" y="8275"/>
                  </a:cubicBezTo>
                  <a:cubicBezTo>
                    <a:pt x="19135" y="5020"/>
                    <a:pt x="17421" y="2653"/>
                    <a:pt x="15021" y="146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2" name="Freeform 553"/>
            <p:cNvSpPr/>
            <p:nvPr/>
          </p:nvSpPr>
          <p:spPr>
            <a:xfrm>
              <a:off x="881415" y="311241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76" y="0"/>
                  </a:moveTo>
                  <a:lnTo>
                    <a:pt x="0" y="18514"/>
                  </a:lnTo>
                  <a:lnTo>
                    <a:pt x="21600" y="21600"/>
                  </a:lnTo>
                  <a:lnTo>
                    <a:pt x="17876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3" name="Freeform 554"/>
            <p:cNvSpPr/>
            <p:nvPr/>
          </p:nvSpPr>
          <p:spPr>
            <a:xfrm>
              <a:off x="673691" y="1235155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0526" extrusionOk="0">
                  <a:moveTo>
                    <a:pt x="12480" y="2842"/>
                  </a:moveTo>
                  <a:lnTo>
                    <a:pt x="3360" y="0"/>
                  </a:lnTo>
                  <a:lnTo>
                    <a:pt x="0" y="17053"/>
                  </a:lnTo>
                  <a:lnTo>
                    <a:pt x="9600" y="19895"/>
                  </a:lnTo>
                  <a:cubicBezTo>
                    <a:pt x="15840" y="21600"/>
                    <a:pt x="19680" y="19895"/>
                    <a:pt x="20640" y="14211"/>
                  </a:cubicBezTo>
                  <a:cubicBezTo>
                    <a:pt x="21600" y="11368"/>
                    <a:pt x="21120" y="9095"/>
                    <a:pt x="20160" y="6821"/>
                  </a:cubicBezTo>
                  <a:cubicBezTo>
                    <a:pt x="18720" y="5116"/>
                    <a:pt x="16320" y="3979"/>
                    <a:pt x="12480" y="284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4" name="Freeform 555"/>
            <p:cNvSpPr/>
            <p:nvPr/>
          </p:nvSpPr>
          <p:spPr>
            <a:xfrm>
              <a:off x="305022" y="829451"/>
              <a:ext cx="26355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21181" extrusionOk="0">
                  <a:moveTo>
                    <a:pt x="17298" y="2854"/>
                  </a:moveTo>
                  <a:cubicBezTo>
                    <a:pt x="15138" y="236"/>
                    <a:pt x="12546" y="-419"/>
                    <a:pt x="8658" y="236"/>
                  </a:cubicBezTo>
                  <a:cubicBezTo>
                    <a:pt x="5202" y="1545"/>
                    <a:pt x="2610" y="3508"/>
                    <a:pt x="1314" y="6781"/>
                  </a:cubicBezTo>
                  <a:cubicBezTo>
                    <a:pt x="18" y="10054"/>
                    <a:pt x="-414" y="14636"/>
                    <a:pt x="450" y="21181"/>
                  </a:cubicBezTo>
                  <a:lnTo>
                    <a:pt x="21186" y="15945"/>
                  </a:lnTo>
                  <a:cubicBezTo>
                    <a:pt x="20322" y="10054"/>
                    <a:pt x="19026" y="5472"/>
                    <a:pt x="17298" y="285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5" name="Freeform 556"/>
            <p:cNvSpPr/>
            <p:nvPr/>
          </p:nvSpPr>
          <p:spPr>
            <a:xfrm>
              <a:off x="292565" y="766525"/>
              <a:ext cx="41797" cy="3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4400" y="21600"/>
                    <a:pt x="16800" y="20502"/>
                    <a:pt x="18900" y="18671"/>
                  </a:cubicBezTo>
                  <a:cubicBezTo>
                    <a:pt x="20700" y="16475"/>
                    <a:pt x="21600" y="13912"/>
                    <a:pt x="21600" y="10617"/>
                  </a:cubicBezTo>
                  <a:cubicBezTo>
                    <a:pt x="21600" y="7688"/>
                    <a:pt x="20400" y="5125"/>
                    <a:pt x="18600" y="2929"/>
                  </a:cubicBezTo>
                  <a:cubicBezTo>
                    <a:pt x="16800" y="1098"/>
                    <a:pt x="14100" y="0"/>
                    <a:pt x="10800" y="0"/>
                  </a:cubicBezTo>
                  <a:cubicBezTo>
                    <a:pt x="7200" y="0"/>
                    <a:pt x="4800" y="1098"/>
                    <a:pt x="3000" y="3295"/>
                  </a:cubicBezTo>
                  <a:cubicBezTo>
                    <a:pt x="900" y="5125"/>
                    <a:pt x="0" y="8054"/>
                    <a:pt x="0" y="10983"/>
                  </a:cubicBezTo>
                  <a:cubicBezTo>
                    <a:pt x="0" y="14278"/>
                    <a:pt x="1200" y="16841"/>
                    <a:pt x="3000" y="18671"/>
                  </a:cubicBezTo>
                  <a:cubicBezTo>
                    <a:pt x="4800" y="20868"/>
                    <a:pt x="7500" y="21600"/>
                    <a:pt x="10800" y="216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6" name="Freeform 557"/>
            <p:cNvSpPr/>
            <p:nvPr/>
          </p:nvSpPr>
          <p:spPr>
            <a:xfrm>
              <a:off x="314372" y="710291"/>
              <a:ext cx="25403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600" extrusionOk="0">
                  <a:moveTo>
                    <a:pt x="8635" y="21600"/>
                  </a:moveTo>
                  <a:cubicBezTo>
                    <a:pt x="10435" y="21600"/>
                    <a:pt x="12235" y="21600"/>
                    <a:pt x="14035" y="20618"/>
                  </a:cubicBezTo>
                  <a:cubicBezTo>
                    <a:pt x="15835" y="20127"/>
                    <a:pt x="17035" y="19145"/>
                    <a:pt x="17635" y="17673"/>
                  </a:cubicBezTo>
                  <a:cubicBezTo>
                    <a:pt x="18235" y="16691"/>
                    <a:pt x="18835" y="14727"/>
                    <a:pt x="19435" y="12273"/>
                  </a:cubicBezTo>
                  <a:lnTo>
                    <a:pt x="21235" y="1964"/>
                  </a:lnTo>
                  <a:lnTo>
                    <a:pt x="2035" y="0"/>
                  </a:lnTo>
                  <a:lnTo>
                    <a:pt x="235" y="10800"/>
                  </a:lnTo>
                  <a:cubicBezTo>
                    <a:pt x="-365" y="14236"/>
                    <a:pt x="235" y="16691"/>
                    <a:pt x="1435" y="18655"/>
                  </a:cubicBezTo>
                  <a:cubicBezTo>
                    <a:pt x="3235" y="20127"/>
                    <a:pt x="5035" y="21109"/>
                    <a:pt x="8635" y="216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7" name="Freeform 558"/>
            <p:cNvSpPr/>
            <p:nvPr/>
          </p:nvSpPr>
          <p:spPr>
            <a:xfrm>
              <a:off x="450788" y="1106462"/>
              <a:ext cx="35826" cy="34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0" extrusionOk="0">
                  <a:moveTo>
                    <a:pt x="18699" y="2268"/>
                  </a:moveTo>
                  <a:cubicBezTo>
                    <a:pt x="16764" y="390"/>
                    <a:pt x="14507" y="-236"/>
                    <a:pt x="11606" y="77"/>
                  </a:cubicBezTo>
                  <a:cubicBezTo>
                    <a:pt x="9027" y="77"/>
                    <a:pt x="6448" y="1642"/>
                    <a:pt x="3869" y="4147"/>
                  </a:cubicBezTo>
                  <a:cubicBezTo>
                    <a:pt x="1612" y="6651"/>
                    <a:pt x="322" y="9468"/>
                    <a:pt x="0" y="11973"/>
                  </a:cubicBezTo>
                  <a:cubicBezTo>
                    <a:pt x="0" y="14477"/>
                    <a:pt x="967" y="16981"/>
                    <a:pt x="2901" y="18547"/>
                  </a:cubicBezTo>
                  <a:cubicBezTo>
                    <a:pt x="5158" y="20425"/>
                    <a:pt x="7415" y="21364"/>
                    <a:pt x="9994" y="21051"/>
                  </a:cubicBezTo>
                  <a:cubicBezTo>
                    <a:pt x="12896" y="20738"/>
                    <a:pt x="15475" y="19486"/>
                    <a:pt x="17731" y="16668"/>
                  </a:cubicBezTo>
                  <a:cubicBezTo>
                    <a:pt x="20310" y="14164"/>
                    <a:pt x="21600" y="11660"/>
                    <a:pt x="21600" y="8842"/>
                  </a:cubicBezTo>
                  <a:cubicBezTo>
                    <a:pt x="21600" y="6338"/>
                    <a:pt x="20633" y="4147"/>
                    <a:pt x="18699" y="226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8" name="Freeform 559"/>
            <p:cNvSpPr/>
            <p:nvPr/>
          </p:nvSpPr>
          <p:spPr>
            <a:xfrm>
              <a:off x="560488" y="1180446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50" y="21600"/>
                  </a:moveTo>
                  <a:lnTo>
                    <a:pt x="21600" y="0"/>
                  </a:lnTo>
                  <a:lnTo>
                    <a:pt x="0" y="14567"/>
                  </a:lnTo>
                  <a:lnTo>
                    <a:pt x="17550" y="2160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9" name="Freeform 560"/>
            <p:cNvSpPr/>
            <p:nvPr/>
          </p:nvSpPr>
          <p:spPr>
            <a:xfrm>
              <a:off x="307491" y="846525"/>
              <a:ext cx="26345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181" extrusionOk="0">
                  <a:moveTo>
                    <a:pt x="12343" y="20945"/>
                  </a:moveTo>
                  <a:cubicBezTo>
                    <a:pt x="15869" y="19636"/>
                    <a:pt x="18514" y="17673"/>
                    <a:pt x="19837" y="14400"/>
                  </a:cubicBezTo>
                  <a:cubicBezTo>
                    <a:pt x="21159" y="11127"/>
                    <a:pt x="21600" y="6545"/>
                    <a:pt x="20718" y="0"/>
                  </a:cubicBezTo>
                  <a:lnTo>
                    <a:pt x="0" y="5236"/>
                  </a:lnTo>
                  <a:cubicBezTo>
                    <a:pt x="441" y="11127"/>
                    <a:pt x="1763" y="15709"/>
                    <a:pt x="3527" y="18327"/>
                  </a:cubicBezTo>
                  <a:cubicBezTo>
                    <a:pt x="5731" y="20945"/>
                    <a:pt x="8376" y="21600"/>
                    <a:pt x="12343" y="2094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0" name="Freeform 561"/>
            <p:cNvSpPr/>
            <p:nvPr/>
          </p:nvSpPr>
          <p:spPr>
            <a:xfrm>
              <a:off x="1012706" y="1181990"/>
              <a:ext cx="34486" cy="36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2" h="21083" extrusionOk="0">
                  <a:moveTo>
                    <a:pt x="12687" y="642"/>
                  </a:moveTo>
                  <a:cubicBezTo>
                    <a:pt x="10069" y="-258"/>
                    <a:pt x="7451" y="-258"/>
                    <a:pt x="5160" y="942"/>
                  </a:cubicBezTo>
                  <a:cubicBezTo>
                    <a:pt x="2541" y="2142"/>
                    <a:pt x="905" y="3942"/>
                    <a:pt x="251" y="6342"/>
                  </a:cubicBezTo>
                  <a:cubicBezTo>
                    <a:pt x="-404" y="9042"/>
                    <a:pt x="251" y="11742"/>
                    <a:pt x="1887" y="14742"/>
                  </a:cubicBezTo>
                  <a:cubicBezTo>
                    <a:pt x="3523" y="17742"/>
                    <a:pt x="5814" y="19542"/>
                    <a:pt x="8105" y="20442"/>
                  </a:cubicBezTo>
                  <a:cubicBezTo>
                    <a:pt x="10723" y="21342"/>
                    <a:pt x="13341" y="21342"/>
                    <a:pt x="15632" y="20142"/>
                  </a:cubicBezTo>
                  <a:cubicBezTo>
                    <a:pt x="18251" y="18942"/>
                    <a:pt x="19887" y="17142"/>
                    <a:pt x="20541" y="14742"/>
                  </a:cubicBezTo>
                  <a:cubicBezTo>
                    <a:pt x="21196" y="12042"/>
                    <a:pt x="20541" y="9342"/>
                    <a:pt x="18905" y="6342"/>
                  </a:cubicBezTo>
                  <a:cubicBezTo>
                    <a:pt x="17269" y="3342"/>
                    <a:pt x="14978" y="1542"/>
                    <a:pt x="12687" y="64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1" name="Freeform 562"/>
            <p:cNvSpPr/>
            <p:nvPr/>
          </p:nvSpPr>
          <p:spPr>
            <a:xfrm>
              <a:off x="1259870" y="919402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83" h="21315" extrusionOk="0">
                  <a:moveTo>
                    <a:pt x="14580" y="654"/>
                  </a:moveTo>
                  <a:cubicBezTo>
                    <a:pt x="11880" y="-285"/>
                    <a:pt x="9720" y="-285"/>
                    <a:pt x="8100" y="1124"/>
                  </a:cubicBezTo>
                  <a:cubicBezTo>
                    <a:pt x="6480" y="2063"/>
                    <a:pt x="4860" y="4411"/>
                    <a:pt x="3240" y="8167"/>
                  </a:cubicBezTo>
                  <a:lnTo>
                    <a:pt x="0" y="16619"/>
                  </a:lnTo>
                  <a:lnTo>
                    <a:pt x="15660" y="21315"/>
                  </a:lnTo>
                  <a:lnTo>
                    <a:pt x="18900" y="11924"/>
                  </a:lnTo>
                  <a:cubicBezTo>
                    <a:pt x="21600" y="5819"/>
                    <a:pt x="19980" y="2063"/>
                    <a:pt x="14580" y="65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2" name="Freeform 563"/>
            <p:cNvSpPr/>
            <p:nvPr/>
          </p:nvSpPr>
          <p:spPr>
            <a:xfrm>
              <a:off x="1190597" y="518280"/>
              <a:ext cx="25402" cy="2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0600" extrusionOk="0">
                  <a:moveTo>
                    <a:pt x="8762" y="20600"/>
                  </a:moveTo>
                  <a:lnTo>
                    <a:pt x="21242" y="13954"/>
                  </a:lnTo>
                  <a:lnTo>
                    <a:pt x="14042" y="4400"/>
                  </a:lnTo>
                  <a:cubicBezTo>
                    <a:pt x="11162" y="-169"/>
                    <a:pt x="7322" y="-1000"/>
                    <a:pt x="3482" y="1077"/>
                  </a:cubicBezTo>
                  <a:cubicBezTo>
                    <a:pt x="1082" y="2323"/>
                    <a:pt x="122" y="3569"/>
                    <a:pt x="122" y="5231"/>
                  </a:cubicBezTo>
                  <a:cubicBezTo>
                    <a:pt x="-358" y="6892"/>
                    <a:pt x="602" y="8969"/>
                    <a:pt x="2522" y="11462"/>
                  </a:cubicBezTo>
                  <a:lnTo>
                    <a:pt x="8762" y="2060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3" name="Freeform 564"/>
            <p:cNvSpPr/>
            <p:nvPr/>
          </p:nvSpPr>
          <p:spPr>
            <a:xfrm>
              <a:off x="1238073" y="914982"/>
              <a:ext cx="25403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419" extrusionOk="0">
                  <a:moveTo>
                    <a:pt x="15709" y="346"/>
                  </a:moveTo>
                  <a:cubicBezTo>
                    <a:pt x="13091" y="-181"/>
                    <a:pt x="10473" y="-181"/>
                    <a:pt x="8509" y="873"/>
                  </a:cubicBezTo>
                  <a:cubicBezTo>
                    <a:pt x="6545" y="1926"/>
                    <a:pt x="5236" y="4560"/>
                    <a:pt x="3273" y="8248"/>
                  </a:cubicBezTo>
                  <a:lnTo>
                    <a:pt x="0" y="17204"/>
                  </a:lnTo>
                  <a:lnTo>
                    <a:pt x="16364" y="21419"/>
                  </a:lnTo>
                  <a:lnTo>
                    <a:pt x="20291" y="11936"/>
                  </a:lnTo>
                  <a:cubicBezTo>
                    <a:pt x="21600" y="8775"/>
                    <a:pt x="21600" y="6141"/>
                    <a:pt x="20945" y="4560"/>
                  </a:cubicBezTo>
                  <a:cubicBezTo>
                    <a:pt x="20291" y="2453"/>
                    <a:pt x="18982" y="1399"/>
                    <a:pt x="15709" y="34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4" name="Freeform 565"/>
            <p:cNvSpPr/>
            <p:nvPr/>
          </p:nvSpPr>
          <p:spPr>
            <a:xfrm>
              <a:off x="235842" y="247031"/>
              <a:ext cx="1116527" cy="1059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5" y="0"/>
                  </a:moveTo>
                  <a:cubicBezTo>
                    <a:pt x="4840" y="0"/>
                    <a:pt x="0" y="4837"/>
                    <a:pt x="0" y="10795"/>
                  </a:cubicBezTo>
                  <a:cubicBezTo>
                    <a:pt x="0" y="16763"/>
                    <a:pt x="4840" y="21600"/>
                    <a:pt x="10805" y="21600"/>
                  </a:cubicBezTo>
                  <a:cubicBezTo>
                    <a:pt x="16760" y="21600"/>
                    <a:pt x="21600" y="16763"/>
                    <a:pt x="21600" y="10795"/>
                  </a:cubicBezTo>
                  <a:cubicBezTo>
                    <a:pt x="21600" y="4837"/>
                    <a:pt x="16760" y="0"/>
                    <a:pt x="10805" y="0"/>
                  </a:cubicBezTo>
                  <a:close/>
                  <a:moveTo>
                    <a:pt x="20758" y="9944"/>
                  </a:moveTo>
                  <a:lnTo>
                    <a:pt x="20011" y="10008"/>
                  </a:lnTo>
                  <a:lnTo>
                    <a:pt x="20790" y="10428"/>
                  </a:lnTo>
                  <a:lnTo>
                    <a:pt x="20800" y="10558"/>
                  </a:lnTo>
                  <a:lnTo>
                    <a:pt x="19875" y="10633"/>
                  </a:lnTo>
                  <a:lnTo>
                    <a:pt x="19864" y="10515"/>
                  </a:lnTo>
                  <a:lnTo>
                    <a:pt x="20611" y="10450"/>
                  </a:lnTo>
                  <a:lnTo>
                    <a:pt x="19832" y="10030"/>
                  </a:lnTo>
                  <a:lnTo>
                    <a:pt x="19822" y="9911"/>
                  </a:lnTo>
                  <a:lnTo>
                    <a:pt x="20748" y="9825"/>
                  </a:lnTo>
                  <a:lnTo>
                    <a:pt x="20758" y="9944"/>
                  </a:lnTo>
                  <a:close/>
                  <a:moveTo>
                    <a:pt x="20506" y="8511"/>
                  </a:moveTo>
                  <a:lnTo>
                    <a:pt x="20537" y="8629"/>
                  </a:lnTo>
                  <a:lnTo>
                    <a:pt x="20148" y="8715"/>
                  </a:lnTo>
                  <a:lnTo>
                    <a:pt x="20190" y="8942"/>
                  </a:lnTo>
                  <a:cubicBezTo>
                    <a:pt x="20201" y="8985"/>
                    <a:pt x="20222" y="9028"/>
                    <a:pt x="20264" y="9049"/>
                  </a:cubicBezTo>
                  <a:cubicBezTo>
                    <a:pt x="20295" y="9082"/>
                    <a:pt x="20337" y="9103"/>
                    <a:pt x="20380" y="9103"/>
                  </a:cubicBezTo>
                  <a:lnTo>
                    <a:pt x="20643" y="9136"/>
                  </a:lnTo>
                  <a:lnTo>
                    <a:pt x="20664" y="9265"/>
                  </a:lnTo>
                  <a:lnTo>
                    <a:pt x="20401" y="9233"/>
                  </a:lnTo>
                  <a:cubicBezTo>
                    <a:pt x="20306" y="9222"/>
                    <a:pt x="20243" y="9179"/>
                    <a:pt x="20211" y="9125"/>
                  </a:cubicBezTo>
                  <a:lnTo>
                    <a:pt x="20201" y="9125"/>
                  </a:lnTo>
                  <a:cubicBezTo>
                    <a:pt x="20201" y="9189"/>
                    <a:pt x="20190" y="9243"/>
                    <a:pt x="20148" y="9286"/>
                  </a:cubicBezTo>
                  <a:cubicBezTo>
                    <a:pt x="20117" y="9340"/>
                    <a:pt x="20074" y="9362"/>
                    <a:pt x="20011" y="9383"/>
                  </a:cubicBezTo>
                  <a:cubicBezTo>
                    <a:pt x="19948" y="9394"/>
                    <a:pt x="19896" y="9394"/>
                    <a:pt x="19853" y="9373"/>
                  </a:cubicBezTo>
                  <a:cubicBezTo>
                    <a:pt x="19801" y="9351"/>
                    <a:pt x="19759" y="9319"/>
                    <a:pt x="19738" y="9286"/>
                  </a:cubicBezTo>
                  <a:cubicBezTo>
                    <a:pt x="19717" y="9243"/>
                    <a:pt x="19696" y="9189"/>
                    <a:pt x="19685" y="9114"/>
                  </a:cubicBezTo>
                  <a:lnTo>
                    <a:pt x="19601" y="8715"/>
                  </a:lnTo>
                  <a:lnTo>
                    <a:pt x="20506" y="8511"/>
                  </a:lnTo>
                  <a:close/>
                  <a:moveTo>
                    <a:pt x="19485" y="7089"/>
                  </a:moveTo>
                  <a:cubicBezTo>
                    <a:pt x="19485" y="7229"/>
                    <a:pt x="19370" y="7336"/>
                    <a:pt x="19233" y="7336"/>
                  </a:cubicBezTo>
                  <a:cubicBezTo>
                    <a:pt x="19096" y="7336"/>
                    <a:pt x="18991" y="7229"/>
                    <a:pt x="18991" y="7089"/>
                  </a:cubicBezTo>
                  <a:cubicBezTo>
                    <a:pt x="18991" y="6959"/>
                    <a:pt x="19096" y="6841"/>
                    <a:pt x="19233" y="6841"/>
                  </a:cubicBezTo>
                  <a:cubicBezTo>
                    <a:pt x="19370" y="6841"/>
                    <a:pt x="19485" y="6959"/>
                    <a:pt x="19485" y="7089"/>
                  </a:cubicBezTo>
                  <a:close/>
                  <a:moveTo>
                    <a:pt x="18381" y="5580"/>
                  </a:moveTo>
                  <a:cubicBezTo>
                    <a:pt x="18391" y="5527"/>
                    <a:pt x="18433" y="5483"/>
                    <a:pt x="18486" y="5451"/>
                  </a:cubicBezTo>
                  <a:cubicBezTo>
                    <a:pt x="18528" y="5419"/>
                    <a:pt x="18580" y="5408"/>
                    <a:pt x="18633" y="5408"/>
                  </a:cubicBezTo>
                  <a:cubicBezTo>
                    <a:pt x="18686" y="5408"/>
                    <a:pt x="18728" y="5419"/>
                    <a:pt x="18759" y="5451"/>
                  </a:cubicBezTo>
                  <a:cubicBezTo>
                    <a:pt x="18801" y="5483"/>
                    <a:pt x="18833" y="5527"/>
                    <a:pt x="18875" y="5591"/>
                  </a:cubicBezTo>
                  <a:lnTo>
                    <a:pt x="19085" y="5936"/>
                  </a:lnTo>
                  <a:lnTo>
                    <a:pt x="18307" y="6442"/>
                  </a:lnTo>
                  <a:lnTo>
                    <a:pt x="18244" y="6335"/>
                  </a:lnTo>
                  <a:lnTo>
                    <a:pt x="18580" y="6119"/>
                  </a:lnTo>
                  <a:lnTo>
                    <a:pt x="18465" y="5925"/>
                  </a:lnTo>
                  <a:cubicBezTo>
                    <a:pt x="18433" y="5882"/>
                    <a:pt x="18402" y="5861"/>
                    <a:pt x="18359" y="5839"/>
                  </a:cubicBezTo>
                  <a:cubicBezTo>
                    <a:pt x="18317" y="5828"/>
                    <a:pt x="18275" y="5828"/>
                    <a:pt x="18233" y="5839"/>
                  </a:cubicBezTo>
                  <a:lnTo>
                    <a:pt x="17981" y="5893"/>
                  </a:lnTo>
                  <a:lnTo>
                    <a:pt x="17907" y="5785"/>
                  </a:lnTo>
                  <a:lnTo>
                    <a:pt x="18170" y="5720"/>
                  </a:lnTo>
                  <a:cubicBezTo>
                    <a:pt x="18265" y="5710"/>
                    <a:pt x="18338" y="5720"/>
                    <a:pt x="18381" y="5764"/>
                  </a:cubicBezTo>
                  <a:lnTo>
                    <a:pt x="18391" y="5764"/>
                  </a:lnTo>
                  <a:cubicBezTo>
                    <a:pt x="18359" y="5699"/>
                    <a:pt x="18359" y="5634"/>
                    <a:pt x="18381" y="5580"/>
                  </a:cubicBezTo>
                  <a:close/>
                  <a:moveTo>
                    <a:pt x="17960" y="4342"/>
                  </a:moveTo>
                  <a:lnTo>
                    <a:pt x="17392" y="4826"/>
                  </a:lnTo>
                  <a:lnTo>
                    <a:pt x="18265" y="4708"/>
                  </a:lnTo>
                  <a:lnTo>
                    <a:pt x="18338" y="4805"/>
                  </a:lnTo>
                  <a:lnTo>
                    <a:pt x="17644" y="5408"/>
                  </a:lnTo>
                  <a:lnTo>
                    <a:pt x="17570" y="5322"/>
                  </a:lnTo>
                  <a:lnTo>
                    <a:pt x="18128" y="4837"/>
                  </a:lnTo>
                  <a:lnTo>
                    <a:pt x="17265" y="4945"/>
                  </a:lnTo>
                  <a:lnTo>
                    <a:pt x="17181" y="4848"/>
                  </a:lnTo>
                  <a:lnTo>
                    <a:pt x="17886" y="4255"/>
                  </a:lnTo>
                  <a:lnTo>
                    <a:pt x="17960" y="4342"/>
                  </a:lnTo>
                  <a:close/>
                  <a:moveTo>
                    <a:pt x="16908" y="3426"/>
                  </a:moveTo>
                  <a:lnTo>
                    <a:pt x="16981" y="3350"/>
                  </a:lnTo>
                  <a:lnTo>
                    <a:pt x="17507" y="3846"/>
                  </a:lnTo>
                  <a:lnTo>
                    <a:pt x="17434" y="3932"/>
                  </a:lnTo>
                  <a:lnTo>
                    <a:pt x="17213" y="3717"/>
                  </a:lnTo>
                  <a:lnTo>
                    <a:pt x="16666" y="4331"/>
                  </a:lnTo>
                  <a:lnTo>
                    <a:pt x="16581" y="4245"/>
                  </a:lnTo>
                  <a:lnTo>
                    <a:pt x="17118" y="3641"/>
                  </a:lnTo>
                  <a:lnTo>
                    <a:pt x="16908" y="3426"/>
                  </a:lnTo>
                  <a:close/>
                  <a:moveTo>
                    <a:pt x="15971" y="2586"/>
                  </a:moveTo>
                  <a:lnTo>
                    <a:pt x="16066" y="2650"/>
                  </a:lnTo>
                  <a:lnTo>
                    <a:pt x="15645" y="3264"/>
                  </a:lnTo>
                  <a:lnTo>
                    <a:pt x="16455" y="2930"/>
                  </a:lnTo>
                  <a:lnTo>
                    <a:pt x="16560" y="3006"/>
                  </a:lnTo>
                  <a:lnTo>
                    <a:pt x="16034" y="3760"/>
                  </a:lnTo>
                  <a:lnTo>
                    <a:pt x="15940" y="3695"/>
                  </a:lnTo>
                  <a:lnTo>
                    <a:pt x="16360" y="3081"/>
                  </a:lnTo>
                  <a:lnTo>
                    <a:pt x="15550" y="3415"/>
                  </a:lnTo>
                  <a:lnTo>
                    <a:pt x="15445" y="3340"/>
                  </a:lnTo>
                  <a:lnTo>
                    <a:pt x="15971" y="2586"/>
                  </a:lnTo>
                  <a:close/>
                  <a:moveTo>
                    <a:pt x="14877" y="1950"/>
                  </a:moveTo>
                  <a:lnTo>
                    <a:pt x="15161" y="2101"/>
                  </a:lnTo>
                  <a:cubicBezTo>
                    <a:pt x="15245" y="2144"/>
                    <a:pt x="15308" y="2198"/>
                    <a:pt x="15329" y="2262"/>
                  </a:cubicBezTo>
                  <a:cubicBezTo>
                    <a:pt x="15361" y="2327"/>
                    <a:pt x="15361" y="2392"/>
                    <a:pt x="15329" y="2456"/>
                  </a:cubicBezTo>
                  <a:cubicBezTo>
                    <a:pt x="15287" y="2542"/>
                    <a:pt x="15214" y="2575"/>
                    <a:pt x="15119" y="2575"/>
                  </a:cubicBezTo>
                  <a:cubicBezTo>
                    <a:pt x="15172" y="2618"/>
                    <a:pt x="15193" y="2661"/>
                    <a:pt x="15203" y="2715"/>
                  </a:cubicBezTo>
                  <a:cubicBezTo>
                    <a:pt x="15203" y="2758"/>
                    <a:pt x="15203" y="2812"/>
                    <a:pt x="15172" y="2855"/>
                  </a:cubicBezTo>
                  <a:cubicBezTo>
                    <a:pt x="15140" y="2930"/>
                    <a:pt x="15077" y="2984"/>
                    <a:pt x="15003" y="2995"/>
                  </a:cubicBezTo>
                  <a:cubicBezTo>
                    <a:pt x="14940" y="3006"/>
                    <a:pt x="14845" y="2984"/>
                    <a:pt x="14751" y="2930"/>
                  </a:cubicBezTo>
                  <a:lnTo>
                    <a:pt x="14456" y="2769"/>
                  </a:lnTo>
                  <a:lnTo>
                    <a:pt x="14877" y="1950"/>
                  </a:lnTo>
                  <a:close/>
                  <a:moveTo>
                    <a:pt x="13467" y="2112"/>
                  </a:moveTo>
                  <a:lnTo>
                    <a:pt x="13583" y="2144"/>
                  </a:lnTo>
                  <a:cubicBezTo>
                    <a:pt x="13572" y="2187"/>
                    <a:pt x="13572" y="2230"/>
                    <a:pt x="13604" y="2273"/>
                  </a:cubicBezTo>
                  <a:cubicBezTo>
                    <a:pt x="13625" y="2316"/>
                    <a:pt x="13667" y="2349"/>
                    <a:pt x="13730" y="2370"/>
                  </a:cubicBezTo>
                  <a:cubicBezTo>
                    <a:pt x="13804" y="2402"/>
                    <a:pt x="13856" y="2402"/>
                    <a:pt x="13909" y="2392"/>
                  </a:cubicBezTo>
                  <a:cubicBezTo>
                    <a:pt x="13951" y="2370"/>
                    <a:pt x="13993" y="2338"/>
                    <a:pt x="14004" y="2284"/>
                  </a:cubicBezTo>
                  <a:cubicBezTo>
                    <a:pt x="14025" y="2230"/>
                    <a:pt x="14025" y="2187"/>
                    <a:pt x="13993" y="2133"/>
                  </a:cubicBezTo>
                  <a:cubicBezTo>
                    <a:pt x="13962" y="2090"/>
                    <a:pt x="13909" y="2058"/>
                    <a:pt x="13835" y="2025"/>
                  </a:cubicBezTo>
                  <a:lnTo>
                    <a:pt x="13772" y="2004"/>
                  </a:lnTo>
                  <a:lnTo>
                    <a:pt x="13804" y="1907"/>
                  </a:lnTo>
                  <a:lnTo>
                    <a:pt x="13877" y="1928"/>
                  </a:lnTo>
                  <a:cubicBezTo>
                    <a:pt x="14004" y="1982"/>
                    <a:pt x="14077" y="1950"/>
                    <a:pt x="14119" y="1853"/>
                  </a:cubicBezTo>
                  <a:cubicBezTo>
                    <a:pt x="14130" y="1821"/>
                    <a:pt x="14119" y="1778"/>
                    <a:pt x="14098" y="1745"/>
                  </a:cubicBezTo>
                  <a:cubicBezTo>
                    <a:pt x="14077" y="1713"/>
                    <a:pt x="14035" y="1681"/>
                    <a:pt x="13983" y="1659"/>
                  </a:cubicBezTo>
                  <a:cubicBezTo>
                    <a:pt x="13867" y="1616"/>
                    <a:pt x="13793" y="1638"/>
                    <a:pt x="13751" y="1724"/>
                  </a:cubicBezTo>
                  <a:lnTo>
                    <a:pt x="13635" y="1681"/>
                  </a:lnTo>
                  <a:cubicBezTo>
                    <a:pt x="13678" y="1605"/>
                    <a:pt x="13730" y="1562"/>
                    <a:pt x="13793" y="1541"/>
                  </a:cubicBezTo>
                  <a:cubicBezTo>
                    <a:pt x="13856" y="1519"/>
                    <a:pt x="13930" y="1530"/>
                    <a:pt x="14014" y="1562"/>
                  </a:cubicBezTo>
                  <a:cubicBezTo>
                    <a:pt x="14109" y="1594"/>
                    <a:pt x="14172" y="1648"/>
                    <a:pt x="14204" y="1702"/>
                  </a:cubicBezTo>
                  <a:cubicBezTo>
                    <a:pt x="14246" y="1767"/>
                    <a:pt x="14256" y="1831"/>
                    <a:pt x="14225" y="1896"/>
                  </a:cubicBezTo>
                  <a:cubicBezTo>
                    <a:pt x="14214" y="1939"/>
                    <a:pt x="14183" y="1971"/>
                    <a:pt x="14151" y="2004"/>
                  </a:cubicBezTo>
                  <a:cubicBezTo>
                    <a:pt x="14119" y="2025"/>
                    <a:pt x="14067" y="2036"/>
                    <a:pt x="14014" y="2025"/>
                  </a:cubicBezTo>
                  <a:cubicBezTo>
                    <a:pt x="14077" y="2068"/>
                    <a:pt x="14109" y="2112"/>
                    <a:pt x="14130" y="2165"/>
                  </a:cubicBezTo>
                  <a:cubicBezTo>
                    <a:pt x="14140" y="2208"/>
                    <a:pt x="14140" y="2262"/>
                    <a:pt x="14119" y="2327"/>
                  </a:cubicBezTo>
                  <a:cubicBezTo>
                    <a:pt x="14098" y="2402"/>
                    <a:pt x="14035" y="2456"/>
                    <a:pt x="13962" y="2489"/>
                  </a:cubicBezTo>
                  <a:cubicBezTo>
                    <a:pt x="13888" y="2510"/>
                    <a:pt x="13793" y="2510"/>
                    <a:pt x="13699" y="2467"/>
                  </a:cubicBezTo>
                  <a:cubicBezTo>
                    <a:pt x="13604" y="2435"/>
                    <a:pt x="13541" y="2392"/>
                    <a:pt x="13499" y="2316"/>
                  </a:cubicBezTo>
                  <a:cubicBezTo>
                    <a:pt x="13457" y="2252"/>
                    <a:pt x="13446" y="2176"/>
                    <a:pt x="13467" y="2112"/>
                  </a:cubicBezTo>
                  <a:close/>
                  <a:moveTo>
                    <a:pt x="12773" y="1207"/>
                  </a:moveTo>
                  <a:lnTo>
                    <a:pt x="12899" y="1239"/>
                  </a:lnTo>
                  <a:lnTo>
                    <a:pt x="13057" y="2230"/>
                  </a:lnTo>
                  <a:lnTo>
                    <a:pt x="12920" y="2198"/>
                  </a:lnTo>
                  <a:lnTo>
                    <a:pt x="12878" y="1896"/>
                  </a:lnTo>
                  <a:lnTo>
                    <a:pt x="12510" y="1810"/>
                  </a:lnTo>
                  <a:lnTo>
                    <a:pt x="12352" y="2058"/>
                  </a:lnTo>
                  <a:lnTo>
                    <a:pt x="12226" y="2036"/>
                  </a:lnTo>
                  <a:lnTo>
                    <a:pt x="12773" y="1207"/>
                  </a:lnTo>
                  <a:close/>
                  <a:moveTo>
                    <a:pt x="11289" y="980"/>
                  </a:moveTo>
                  <a:lnTo>
                    <a:pt x="11626" y="1013"/>
                  </a:lnTo>
                  <a:cubicBezTo>
                    <a:pt x="11700" y="1023"/>
                    <a:pt x="11763" y="1034"/>
                    <a:pt x="11805" y="1056"/>
                  </a:cubicBezTo>
                  <a:cubicBezTo>
                    <a:pt x="11857" y="1077"/>
                    <a:pt x="11889" y="1110"/>
                    <a:pt x="11921" y="1153"/>
                  </a:cubicBezTo>
                  <a:cubicBezTo>
                    <a:pt x="11942" y="1207"/>
                    <a:pt x="11952" y="1260"/>
                    <a:pt x="11942" y="1325"/>
                  </a:cubicBezTo>
                  <a:cubicBezTo>
                    <a:pt x="11942" y="1411"/>
                    <a:pt x="11899" y="1487"/>
                    <a:pt x="11836" y="1530"/>
                  </a:cubicBezTo>
                  <a:cubicBezTo>
                    <a:pt x="11773" y="1562"/>
                    <a:pt x="11689" y="1584"/>
                    <a:pt x="11584" y="1573"/>
                  </a:cubicBezTo>
                  <a:lnTo>
                    <a:pt x="11352" y="1551"/>
                  </a:lnTo>
                  <a:lnTo>
                    <a:pt x="11321" y="1918"/>
                  </a:lnTo>
                  <a:lnTo>
                    <a:pt x="11195" y="1907"/>
                  </a:lnTo>
                  <a:lnTo>
                    <a:pt x="11289" y="980"/>
                  </a:lnTo>
                  <a:close/>
                  <a:moveTo>
                    <a:pt x="18801" y="10795"/>
                  </a:moveTo>
                  <a:cubicBezTo>
                    <a:pt x="18801" y="15222"/>
                    <a:pt x="15224" y="18810"/>
                    <a:pt x="10805" y="18810"/>
                  </a:cubicBezTo>
                  <a:cubicBezTo>
                    <a:pt x="6376" y="18810"/>
                    <a:pt x="2799" y="15222"/>
                    <a:pt x="2799" y="10795"/>
                  </a:cubicBezTo>
                  <a:cubicBezTo>
                    <a:pt x="2799" y="6378"/>
                    <a:pt x="6376" y="2790"/>
                    <a:pt x="10805" y="2790"/>
                  </a:cubicBezTo>
                  <a:cubicBezTo>
                    <a:pt x="15224" y="2790"/>
                    <a:pt x="18801" y="6378"/>
                    <a:pt x="18801" y="10795"/>
                  </a:cubicBezTo>
                  <a:close/>
                  <a:moveTo>
                    <a:pt x="10048" y="970"/>
                  </a:moveTo>
                  <a:lnTo>
                    <a:pt x="10058" y="1077"/>
                  </a:lnTo>
                  <a:lnTo>
                    <a:pt x="9753" y="1110"/>
                  </a:lnTo>
                  <a:lnTo>
                    <a:pt x="9827" y="1928"/>
                  </a:lnTo>
                  <a:lnTo>
                    <a:pt x="9711" y="1939"/>
                  </a:lnTo>
                  <a:lnTo>
                    <a:pt x="9637" y="1120"/>
                  </a:lnTo>
                  <a:lnTo>
                    <a:pt x="9343" y="1153"/>
                  </a:lnTo>
                  <a:lnTo>
                    <a:pt x="9332" y="1045"/>
                  </a:lnTo>
                  <a:lnTo>
                    <a:pt x="10048" y="970"/>
                  </a:lnTo>
                  <a:close/>
                  <a:moveTo>
                    <a:pt x="8238" y="1250"/>
                  </a:moveTo>
                  <a:lnTo>
                    <a:pt x="8427" y="1497"/>
                  </a:lnTo>
                  <a:lnTo>
                    <a:pt x="8617" y="1734"/>
                  </a:lnTo>
                  <a:lnTo>
                    <a:pt x="8764" y="1131"/>
                  </a:lnTo>
                  <a:lnTo>
                    <a:pt x="8890" y="1110"/>
                  </a:lnTo>
                  <a:lnTo>
                    <a:pt x="8701" y="1853"/>
                  </a:lnTo>
                  <a:cubicBezTo>
                    <a:pt x="8669" y="1971"/>
                    <a:pt x="8638" y="2047"/>
                    <a:pt x="8606" y="2090"/>
                  </a:cubicBezTo>
                  <a:cubicBezTo>
                    <a:pt x="8575" y="2133"/>
                    <a:pt x="8543" y="2155"/>
                    <a:pt x="8501" y="2165"/>
                  </a:cubicBezTo>
                  <a:cubicBezTo>
                    <a:pt x="8459" y="2176"/>
                    <a:pt x="8417" y="2176"/>
                    <a:pt x="8385" y="2176"/>
                  </a:cubicBezTo>
                  <a:lnTo>
                    <a:pt x="8364" y="2068"/>
                  </a:lnTo>
                  <a:cubicBezTo>
                    <a:pt x="8385" y="2068"/>
                    <a:pt x="8417" y="2068"/>
                    <a:pt x="8470" y="2058"/>
                  </a:cubicBezTo>
                  <a:cubicBezTo>
                    <a:pt x="8512" y="2047"/>
                    <a:pt x="8554" y="1982"/>
                    <a:pt x="8585" y="1875"/>
                  </a:cubicBezTo>
                  <a:lnTo>
                    <a:pt x="8343" y="1584"/>
                  </a:lnTo>
                  <a:lnTo>
                    <a:pt x="8112" y="1282"/>
                  </a:lnTo>
                  <a:lnTo>
                    <a:pt x="8238" y="1250"/>
                  </a:lnTo>
                  <a:close/>
                  <a:moveTo>
                    <a:pt x="7680" y="1411"/>
                  </a:moveTo>
                  <a:lnTo>
                    <a:pt x="7723" y="1508"/>
                  </a:lnTo>
                  <a:lnTo>
                    <a:pt x="7438" y="1616"/>
                  </a:lnTo>
                  <a:lnTo>
                    <a:pt x="7702" y="2392"/>
                  </a:lnTo>
                  <a:lnTo>
                    <a:pt x="7596" y="2435"/>
                  </a:lnTo>
                  <a:lnTo>
                    <a:pt x="7323" y="1659"/>
                  </a:lnTo>
                  <a:lnTo>
                    <a:pt x="7039" y="1756"/>
                  </a:lnTo>
                  <a:lnTo>
                    <a:pt x="7007" y="1648"/>
                  </a:lnTo>
                  <a:lnTo>
                    <a:pt x="7680" y="1411"/>
                  </a:lnTo>
                  <a:close/>
                  <a:moveTo>
                    <a:pt x="5976" y="2144"/>
                  </a:moveTo>
                  <a:lnTo>
                    <a:pt x="6302" y="2823"/>
                  </a:lnTo>
                  <a:lnTo>
                    <a:pt x="6397" y="1928"/>
                  </a:lnTo>
                  <a:lnTo>
                    <a:pt x="6502" y="1875"/>
                  </a:lnTo>
                  <a:lnTo>
                    <a:pt x="6923" y="2704"/>
                  </a:lnTo>
                  <a:lnTo>
                    <a:pt x="6818" y="2758"/>
                  </a:lnTo>
                  <a:lnTo>
                    <a:pt x="6481" y="2090"/>
                  </a:lnTo>
                  <a:lnTo>
                    <a:pt x="6386" y="2984"/>
                  </a:lnTo>
                  <a:lnTo>
                    <a:pt x="6281" y="3038"/>
                  </a:lnTo>
                  <a:lnTo>
                    <a:pt x="5871" y="2198"/>
                  </a:lnTo>
                  <a:lnTo>
                    <a:pt x="5976" y="2144"/>
                  </a:lnTo>
                  <a:close/>
                  <a:moveTo>
                    <a:pt x="5408" y="2478"/>
                  </a:moveTo>
                  <a:lnTo>
                    <a:pt x="5471" y="2575"/>
                  </a:lnTo>
                  <a:lnTo>
                    <a:pt x="5219" y="2747"/>
                  </a:lnTo>
                  <a:lnTo>
                    <a:pt x="5671" y="3426"/>
                  </a:lnTo>
                  <a:lnTo>
                    <a:pt x="5566" y="3501"/>
                  </a:lnTo>
                  <a:lnTo>
                    <a:pt x="5113" y="2812"/>
                  </a:lnTo>
                  <a:lnTo>
                    <a:pt x="4871" y="2984"/>
                  </a:lnTo>
                  <a:lnTo>
                    <a:pt x="4808" y="2898"/>
                  </a:lnTo>
                  <a:lnTo>
                    <a:pt x="5408" y="2478"/>
                  </a:lnTo>
                  <a:close/>
                  <a:moveTo>
                    <a:pt x="4124" y="3447"/>
                  </a:moveTo>
                  <a:cubicBezTo>
                    <a:pt x="4198" y="3383"/>
                    <a:pt x="4272" y="3350"/>
                    <a:pt x="4366" y="3340"/>
                  </a:cubicBezTo>
                  <a:cubicBezTo>
                    <a:pt x="4450" y="3340"/>
                    <a:pt x="4524" y="3361"/>
                    <a:pt x="4587" y="3426"/>
                  </a:cubicBezTo>
                  <a:lnTo>
                    <a:pt x="4503" y="3512"/>
                  </a:lnTo>
                  <a:cubicBezTo>
                    <a:pt x="4461" y="3469"/>
                    <a:pt x="4408" y="3447"/>
                    <a:pt x="4356" y="3458"/>
                  </a:cubicBezTo>
                  <a:cubicBezTo>
                    <a:pt x="4293" y="3458"/>
                    <a:pt x="4240" y="3480"/>
                    <a:pt x="4187" y="3534"/>
                  </a:cubicBezTo>
                  <a:cubicBezTo>
                    <a:pt x="4124" y="3598"/>
                    <a:pt x="4093" y="3663"/>
                    <a:pt x="4093" y="3749"/>
                  </a:cubicBezTo>
                  <a:cubicBezTo>
                    <a:pt x="4093" y="3835"/>
                    <a:pt x="4135" y="3921"/>
                    <a:pt x="4208" y="4018"/>
                  </a:cubicBezTo>
                  <a:cubicBezTo>
                    <a:pt x="4293" y="4105"/>
                    <a:pt x="4366" y="4158"/>
                    <a:pt x="4450" y="4169"/>
                  </a:cubicBezTo>
                  <a:cubicBezTo>
                    <a:pt x="4535" y="4180"/>
                    <a:pt x="4608" y="4158"/>
                    <a:pt x="4682" y="4094"/>
                  </a:cubicBezTo>
                  <a:cubicBezTo>
                    <a:pt x="4735" y="4051"/>
                    <a:pt x="4766" y="3997"/>
                    <a:pt x="4777" y="3943"/>
                  </a:cubicBezTo>
                  <a:cubicBezTo>
                    <a:pt x="4787" y="3878"/>
                    <a:pt x="4766" y="3824"/>
                    <a:pt x="4735" y="3771"/>
                  </a:cubicBezTo>
                  <a:lnTo>
                    <a:pt x="4819" y="3695"/>
                  </a:lnTo>
                  <a:cubicBezTo>
                    <a:pt x="4882" y="3771"/>
                    <a:pt x="4903" y="3857"/>
                    <a:pt x="4882" y="3943"/>
                  </a:cubicBezTo>
                  <a:cubicBezTo>
                    <a:pt x="4871" y="4029"/>
                    <a:pt x="4829" y="4105"/>
                    <a:pt x="4745" y="4180"/>
                  </a:cubicBezTo>
                  <a:cubicBezTo>
                    <a:pt x="4650" y="4266"/>
                    <a:pt x="4545" y="4298"/>
                    <a:pt x="4429" y="4288"/>
                  </a:cubicBezTo>
                  <a:cubicBezTo>
                    <a:pt x="4324" y="4277"/>
                    <a:pt x="4219" y="4212"/>
                    <a:pt x="4124" y="4105"/>
                  </a:cubicBezTo>
                  <a:cubicBezTo>
                    <a:pt x="4019" y="3986"/>
                    <a:pt x="3977" y="3878"/>
                    <a:pt x="3977" y="3760"/>
                  </a:cubicBezTo>
                  <a:cubicBezTo>
                    <a:pt x="3977" y="3641"/>
                    <a:pt x="4030" y="3544"/>
                    <a:pt x="4124" y="3447"/>
                  </a:cubicBezTo>
                  <a:close/>
                  <a:moveTo>
                    <a:pt x="3030" y="4632"/>
                  </a:moveTo>
                  <a:lnTo>
                    <a:pt x="3314" y="4891"/>
                  </a:lnTo>
                  <a:lnTo>
                    <a:pt x="3619" y="4525"/>
                  </a:lnTo>
                  <a:lnTo>
                    <a:pt x="3335" y="4266"/>
                  </a:lnTo>
                  <a:lnTo>
                    <a:pt x="3409" y="4180"/>
                  </a:lnTo>
                  <a:lnTo>
                    <a:pt x="4103" y="4783"/>
                  </a:lnTo>
                  <a:lnTo>
                    <a:pt x="4030" y="4880"/>
                  </a:lnTo>
                  <a:lnTo>
                    <a:pt x="3703" y="4589"/>
                  </a:lnTo>
                  <a:lnTo>
                    <a:pt x="3398" y="4956"/>
                  </a:lnTo>
                  <a:lnTo>
                    <a:pt x="3725" y="5246"/>
                  </a:lnTo>
                  <a:lnTo>
                    <a:pt x="3640" y="5343"/>
                  </a:lnTo>
                  <a:lnTo>
                    <a:pt x="2946" y="4729"/>
                  </a:lnTo>
                  <a:lnTo>
                    <a:pt x="3030" y="4632"/>
                  </a:lnTo>
                  <a:close/>
                  <a:moveTo>
                    <a:pt x="2252" y="5753"/>
                  </a:moveTo>
                  <a:lnTo>
                    <a:pt x="2872" y="6162"/>
                  </a:lnTo>
                  <a:lnTo>
                    <a:pt x="2515" y="5343"/>
                  </a:lnTo>
                  <a:lnTo>
                    <a:pt x="2578" y="5246"/>
                  </a:lnTo>
                  <a:lnTo>
                    <a:pt x="3346" y="5742"/>
                  </a:lnTo>
                  <a:lnTo>
                    <a:pt x="3283" y="5850"/>
                  </a:lnTo>
                  <a:lnTo>
                    <a:pt x="2662" y="5440"/>
                  </a:lnTo>
                  <a:lnTo>
                    <a:pt x="3030" y="6259"/>
                  </a:lnTo>
                  <a:lnTo>
                    <a:pt x="2956" y="6356"/>
                  </a:lnTo>
                  <a:lnTo>
                    <a:pt x="2188" y="5861"/>
                  </a:lnTo>
                  <a:lnTo>
                    <a:pt x="2252" y="5753"/>
                  </a:lnTo>
                  <a:close/>
                  <a:moveTo>
                    <a:pt x="2031" y="6841"/>
                  </a:moveTo>
                  <a:cubicBezTo>
                    <a:pt x="2167" y="6841"/>
                    <a:pt x="2283" y="6959"/>
                    <a:pt x="2283" y="7089"/>
                  </a:cubicBezTo>
                  <a:cubicBezTo>
                    <a:pt x="2283" y="7229"/>
                    <a:pt x="2167" y="7336"/>
                    <a:pt x="2031" y="7336"/>
                  </a:cubicBezTo>
                  <a:cubicBezTo>
                    <a:pt x="1894" y="7336"/>
                    <a:pt x="1789" y="7229"/>
                    <a:pt x="1789" y="7089"/>
                  </a:cubicBezTo>
                  <a:cubicBezTo>
                    <a:pt x="1789" y="6959"/>
                    <a:pt x="1894" y="6841"/>
                    <a:pt x="2031" y="6841"/>
                  </a:cubicBezTo>
                  <a:close/>
                  <a:moveTo>
                    <a:pt x="1273" y="8521"/>
                  </a:moveTo>
                  <a:lnTo>
                    <a:pt x="2062" y="8737"/>
                  </a:lnTo>
                  <a:lnTo>
                    <a:pt x="2188" y="8274"/>
                  </a:lnTo>
                  <a:lnTo>
                    <a:pt x="1389" y="8058"/>
                  </a:lnTo>
                  <a:lnTo>
                    <a:pt x="1420" y="7940"/>
                  </a:lnTo>
                  <a:lnTo>
                    <a:pt x="2325" y="8177"/>
                  </a:lnTo>
                  <a:lnTo>
                    <a:pt x="2146" y="8888"/>
                  </a:lnTo>
                  <a:lnTo>
                    <a:pt x="1242" y="8640"/>
                  </a:lnTo>
                  <a:lnTo>
                    <a:pt x="1273" y="8521"/>
                  </a:lnTo>
                  <a:close/>
                  <a:moveTo>
                    <a:pt x="1136" y="9243"/>
                  </a:moveTo>
                  <a:lnTo>
                    <a:pt x="2052" y="9362"/>
                  </a:lnTo>
                  <a:lnTo>
                    <a:pt x="2010" y="9707"/>
                  </a:lnTo>
                  <a:cubicBezTo>
                    <a:pt x="1999" y="9782"/>
                    <a:pt x="1989" y="9836"/>
                    <a:pt x="1967" y="9890"/>
                  </a:cubicBezTo>
                  <a:cubicBezTo>
                    <a:pt x="1946" y="9944"/>
                    <a:pt x="1915" y="9976"/>
                    <a:pt x="1862" y="9997"/>
                  </a:cubicBezTo>
                  <a:cubicBezTo>
                    <a:pt x="1810" y="10019"/>
                    <a:pt x="1757" y="10030"/>
                    <a:pt x="1704" y="10019"/>
                  </a:cubicBezTo>
                  <a:cubicBezTo>
                    <a:pt x="1610" y="10008"/>
                    <a:pt x="1536" y="9976"/>
                    <a:pt x="1494" y="9911"/>
                  </a:cubicBezTo>
                  <a:cubicBezTo>
                    <a:pt x="1462" y="9847"/>
                    <a:pt x="1441" y="9750"/>
                    <a:pt x="1462" y="9642"/>
                  </a:cubicBezTo>
                  <a:lnTo>
                    <a:pt x="1483" y="9416"/>
                  </a:lnTo>
                  <a:lnTo>
                    <a:pt x="1115" y="9362"/>
                  </a:lnTo>
                  <a:lnTo>
                    <a:pt x="1136" y="9243"/>
                  </a:lnTo>
                  <a:close/>
                  <a:moveTo>
                    <a:pt x="1136" y="10579"/>
                  </a:moveTo>
                  <a:cubicBezTo>
                    <a:pt x="1220" y="10504"/>
                    <a:pt x="1336" y="10461"/>
                    <a:pt x="1483" y="10450"/>
                  </a:cubicBezTo>
                  <a:cubicBezTo>
                    <a:pt x="1620" y="10450"/>
                    <a:pt x="1736" y="10493"/>
                    <a:pt x="1831" y="10579"/>
                  </a:cubicBezTo>
                  <a:cubicBezTo>
                    <a:pt x="1915" y="10655"/>
                    <a:pt x="1967" y="10762"/>
                    <a:pt x="1967" y="10892"/>
                  </a:cubicBezTo>
                  <a:cubicBezTo>
                    <a:pt x="1967" y="11021"/>
                    <a:pt x="1925" y="11129"/>
                    <a:pt x="1841" y="11215"/>
                  </a:cubicBezTo>
                  <a:cubicBezTo>
                    <a:pt x="1747" y="11301"/>
                    <a:pt x="1631" y="11344"/>
                    <a:pt x="1483" y="11344"/>
                  </a:cubicBezTo>
                  <a:cubicBezTo>
                    <a:pt x="1347" y="11344"/>
                    <a:pt x="1231" y="11301"/>
                    <a:pt x="1136" y="11226"/>
                  </a:cubicBezTo>
                  <a:cubicBezTo>
                    <a:pt x="1052" y="11139"/>
                    <a:pt x="1000" y="11032"/>
                    <a:pt x="1000" y="10902"/>
                  </a:cubicBezTo>
                  <a:cubicBezTo>
                    <a:pt x="1000" y="10773"/>
                    <a:pt x="1042" y="10665"/>
                    <a:pt x="1136" y="10579"/>
                  </a:cubicBezTo>
                  <a:close/>
                  <a:moveTo>
                    <a:pt x="1136" y="12421"/>
                  </a:moveTo>
                  <a:lnTo>
                    <a:pt x="1126" y="12303"/>
                  </a:lnTo>
                  <a:lnTo>
                    <a:pt x="1242" y="12281"/>
                  </a:lnTo>
                  <a:cubicBezTo>
                    <a:pt x="1220" y="12152"/>
                    <a:pt x="1242" y="12034"/>
                    <a:pt x="1284" y="11958"/>
                  </a:cubicBezTo>
                  <a:cubicBezTo>
                    <a:pt x="1336" y="11872"/>
                    <a:pt x="1420" y="11818"/>
                    <a:pt x="1526" y="11807"/>
                  </a:cubicBezTo>
                  <a:cubicBezTo>
                    <a:pt x="1641" y="11786"/>
                    <a:pt x="1725" y="11807"/>
                    <a:pt x="1810" y="11872"/>
                  </a:cubicBezTo>
                  <a:cubicBezTo>
                    <a:pt x="1883" y="11937"/>
                    <a:pt x="1925" y="12034"/>
                    <a:pt x="1946" y="12163"/>
                  </a:cubicBezTo>
                  <a:lnTo>
                    <a:pt x="2052" y="12152"/>
                  </a:lnTo>
                  <a:lnTo>
                    <a:pt x="2073" y="12271"/>
                  </a:lnTo>
                  <a:lnTo>
                    <a:pt x="1967" y="12292"/>
                  </a:lnTo>
                  <a:cubicBezTo>
                    <a:pt x="1989" y="12421"/>
                    <a:pt x="1978" y="12529"/>
                    <a:pt x="1925" y="12615"/>
                  </a:cubicBezTo>
                  <a:cubicBezTo>
                    <a:pt x="1873" y="12701"/>
                    <a:pt x="1789" y="12755"/>
                    <a:pt x="1673" y="12766"/>
                  </a:cubicBezTo>
                  <a:cubicBezTo>
                    <a:pt x="1568" y="12788"/>
                    <a:pt x="1473" y="12766"/>
                    <a:pt x="1399" y="12701"/>
                  </a:cubicBezTo>
                  <a:cubicBezTo>
                    <a:pt x="1326" y="12637"/>
                    <a:pt x="1284" y="12540"/>
                    <a:pt x="1263" y="12400"/>
                  </a:cubicBezTo>
                  <a:lnTo>
                    <a:pt x="1136" y="12421"/>
                  </a:lnTo>
                  <a:close/>
                  <a:moveTo>
                    <a:pt x="1652" y="14027"/>
                  </a:moveTo>
                  <a:lnTo>
                    <a:pt x="1547" y="14059"/>
                  </a:lnTo>
                  <a:lnTo>
                    <a:pt x="1347" y="13402"/>
                  </a:lnTo>
                  <a:lnTo>
                    <a:pt x="2241" y="13122"/>
                  </a:lnTo>
                  <a:lnTo>
                    <a:pt x="2430" y="13768"/>
                  </a:lnTo>
                  <a:lnTo>
                    <a:pt x="2325" y="13800"/>
                  </a:lnTo>
                  <a:lnTo>
                    <a:pt x="2167" y="13272"/>
                  </a:lnTo>
                  <a:lnTo>
                    <a:pt x="1894" y="13359"/>
                  </a:lnTo>
                  <a:lnTo>
                    <a:pt x="2041" y="13843"/>
                  </a:lnTo>
                  <a:lnTo>
                    <a:pt x="1936" y="13886"/>
                  </a:lnTo>
                  <a:lnTo>
                    <a:pt x="1789" y="13391"/>
                  </a:lnTo>
                  <a:lnTo>
                    <a:pt x="1494" y="13488"/>
                  </a:lnTo>
                  <a:lnTo>
                    <a:pt x="1652" y="14027"/>
                  </a:lnTo>
                  <a:close/>
                  <a:moveTo>
                    <a:pt x="1978" y="14910"/>
                  </a:moveTo>
                  <a:cubicBezTo>
                    <a:pt x="2010" y="14985"/>
                    <a:pt x="2041" y="15028"/>
                    <a:pt x="2094" y="15050"/>
                  </a:cubicBezTo>
                  <a:cubicBezTo>
                    <a:pt x="2146" y="15082"/>
                    <a:pt x="2199" y="15082"/>
                    <a:pt x="2262" y="15061"/>
                  </a:cubicBezTo>
                  <a:lnTo>
                    <a:pt x="2315" y="15168"/>
                  </a:lnTo>
                  <a:cubicBezTo>
                    <a:pt x="2220" y="15212"/>
                    <a:pt x="2136" y="15201"/>
                    <a:pt x="2062" y="15168"/>
                  </a:cubicBezTo>
                  <a:cubicBezTo>
                    <a:pt x="1978" y="15125"/>
                    <a:pt x="1925" y="15050"/>
                    <a:pt x="1883" y="14964"/>
                  </a:cubicBezTo>
                  <a:cubicBezTo>
                    <a:pt x="1831" y="14835"/>
                    <a:pt x="1831" y="14727"/>
                    <a:pt x="1873" y="14619"/>
                  </a:cubicBezTo>
                  <a:cubicBezTo>
                    <a:pt x="1925" y="14511"/>
                    <a:pt x="2010" y="14425"/>
                    <a:pt x="2146" y="14360"/>
                  </a:cubicBezTo>
                  <a:cubicBezTo>
                    <a:pt x="2283" y="14307"/>
                    <a:pt x="2409" y="14285"/>
                    <a:pt x="2515" y="14328"/>
                  </a:cubicBezTo>
                  <a:cubicBezTo>
                    <a:pt x="2630" y="14360"/>
                    <a:pt x="2704" y="14436"/>
                    <a:pt x="2757" y="14554"/>
                  </a:cubicBezTo>
                  <a:cubicBezTo>
                    <a:pt x="2799" y="14651"/>
                    <a:pt x="2809" y="14738"/>
                    <a:pt x="2788" y="14824"/>
                  </a:cubicBezTo>
                  <a:cubicBezTo>
                    <a:pt x="2767" y="14910"/>
                    <a:pt x="2714" y="14975"/>
                    <a:pt x="2641" y="15028"/>
                  </a:cubicBezTo>
                  <a:lnTo>
                    <a:pt x="2588" y="14910"/>
                  </a:lnTo>
                  <a:cubicBezTo>
                    <a:pt x="2641" y="14878"/>
                    <a:pt x="2672" y="14835"/>
                    <a:pt x="2683" y="14781"/>
                  </a:cubicBezTo>
                  <a:cubicBezTo>
                    <a:pt x="2704" y="14727"/>
                    <a:pt x="2693" y="14662"/>
                    <a:pt x="2662" y="14598"/>
                  </a:cubicBezTo>
                  <a:cubicBezTo>
                    <a:pt x="2630" y="14511"/>
                    <a:pt x="2567" y="14457"/>
                    <a:pt x="2483" y="14436"/>
                  </a:cubicBezTo>
                  <a:cubicBezTo>
                    <a:pt x="2409" y="14414"/>
                    <a:pt x="2304" y="14425"/>
                    <a:pt x="2199" y="14479"/>
                  </a:cubicBezTo>
                  <a:cubicBezTo>
                    <a:pt x="2094" y="14533"/>
                    <a:pt x="2020" y="14598"/>
                    <a:pt x="1978" y="14673"/>
                  </a:cubicBezTo>
                  <a:cubicBezTo>
                    <a:pt x="1936" y="14748"/>
                    <a:pt x="1936" y="14824"/>
                    <a:pt x="1978" y="14910"/>
                  </a:cubicBezTo>
                  <a:close/>
                  <a:moveTo>
                    <a:pt x="2746" y="15621"/>
                  </a:moveTo>
                  <a:cubicBezTo>
                    <a:pt x="2651" y="15686"/>
                    <a:pt x="2578" y="15761"/>
                    <a:pt x="2557" y="15836"/>
                  </a:cubicBezTo>
                  <a:cubicBezTo>
                    <a:pt x="2525" y="15923"/>
                    <a:pt x="2536" y="15998"/>
                    <a:pt x="2588" y="16084"/>
                  </a:cubicBezTo>
                  <a:cubicBezTo>
                    <a:pt x="2620" y="16138"/>
                    <a:pt x="2662" y="16181"/>
                    <a:pt x="2725" y="16203"/>
                  </a:cubicBezTo>
                  <a:cubicBezTo>
                    <a:pt x="2778" y="16224"/>
                    <a:pt x="2830" y="16213"/>
                    <a:pt x="2893" y="16181"/>
                  </a:cubicBezTo>
                  <a:lnTo>
                    <a:pt x="2956" y="16289"/>
                  </a:lnTo>
                  <a:cubicBezTo>
                    <a:pt x="2862" y="16343"/>
                    <a:pt x="2778" y="16343"/>
                    <a:pt x="2693" y="16321"/>
                  </a:cubicBezTo>
                  <a:cubicBezTo>
                    <a:pt x="2620" y="16289"/>
                    <a:pt x="2546" y="16224"/>
                    <a:pt x="2494" y="16138"/>
                  </a:cubicBezTo>
                  <a:cubicBezTo>
                    <a:pt x="2430" y="16030"/>
                    <a:pt x="2409" y="15912"/>
                    <a:pt x="2441" y="15804"/>
                  </a:cubicBezTo>
                  <a:cubicBezTo>
                    <a:pt x="2483" y="15686"/>
                    <a:pt x="2557" y="15589"/>
                    <a:pt x="2683" y="15513"/>
                  </a:cubicBezTo>
                  <a:cubicBezTo>
                    <a:pt x="2809" y="15438"/>
                    <a:pt x="2925" y="15405"/>
                    <a:pt x="3041" y="15427"/>
                  </a:cubicBezTo>
                  <a:cubicBezTo>
                    <a:pt x="3156" y="15449"/>
                    <a:pt x="3251" y="15513"/>
                    <a:pt x="3314" y="15621"/>
                  </a:cubicBezTo>
                  <a:cubicBezTo>
                    <a:pt x="3367" y="15707"/>
                    <a:pt x="3388" y="15793"/>
                    <a:pt x="3377" y="15880"/>
                  </a:cubicBezTo>
                  <a:cubicBezTo>
                    <a:pt x="3367" y="15976"/>
                    <a:pt x="3325" y="16041"/>
                    <a:pt x="3251" y="16106"/>
                  </a:cubicBezTo>
                  <a:lnTo>
                    <a:pt x="3188" y="15998"/>
                  </a:lnTo>
                  <a:cubicBezTo>
                    <a:pt x="3241" y="15955"/>
                    <a:pt x="3262" y="15912"/>
                    <a:pt x="3272" y="15858"/>
                  </a:cubicBezTo>
                  <a:cubicBezTo>
                    <a:pt x="3272" y="15793"/>
                    <a:pt x="3262" y="15739"/>
                    <a:pt x="3230" y="15675"/>
                  </a:cubicBezTo>
                  <a:cubicBezTo>
                    <a:pt x="3177" y="15599"/>
                    <a:pt x="3114" y="15556"/>
                    <a:pt x="3030" y="15546"/>
                  </a:cubicBezTo>
                  <a:cubicBezTo>
                    <a:pt x="2946" y="15524"/>
                    <a:pt x="2851" y="15556"/>
                    <a:pt x="2746" y="15621"/>
                  </a:cubicBezTo>
                  <a:close/>
                  <a:moveTo>
                    <a:pt x="3409" y="17388"/>
                  </a:moveTo>
                  <a:lnTo>
                    <a:pt x="3988" y="16903"/>
                  </a:lnTo>
                  <a:lnTo>
                    <a:pt x="3104" y="17011"/>
                  </a:lnTo>
                  <a:lnTo>
                    <a:pt x="3030" y="16914"/>
                  </a:lnTo>
                  <a:lnTo>
                    <a:pt x="3746" y="16310"/>
                  </a:lnTo>
                  <a:lnTo>
                    <a:pt x="3819" y="16407"/>
                  </a:lnTo>
                  <a:lnTo>
                    <a:pt x="3241" y="16892"/>
                  </a:lnTo>
                  <a:lnTo>
                    <a:pt x="4124" y="16784"/>
                  </a:lnTo>
                  <a:lnTo>
                    <a:pt x="4198" y="16881"/>
                  </a:lnTo>
                  <a:lnTo>
                    <a:pt x="3483" y="17485"/>
                  </a:lnTo>
                  <a:lnTo>
                    <a:pt x="3409" y="17388"/>
                  </a:lnTo>
                  <a:close/>
                  <a:moveTo>
                    <a:pt x="4482" y="18336"/>
                  </a:moveTo>
                  <a:cubicBezTo>
                    <a:pt x="4366" y="18347"/>
                    <a:pt x="4251" y="18303"/>
                    <a:pt x="4166" y="18217"/>
                  </a:cubicBezTo>
                  <a:cubicBezTo>
                    <a:pt x="4072" y="18131"/>
                    <a:pt x="4019" y="18023"/>
                    <a:pt x="4019" y="17894"/>
                  </a:cubicBezTo>
                  <a:cubicBezTo>
                    <a:pt x="4030" y="17776"/>
                    <a:pt x="4072" y="17657"/>
                    <a:pt x="4177" y="17549"/>
                  </a:cubicBezTo>
                  <a:cubicBezTo>
                    <a:pt x="4272" y="17442"/>
                    <a:pt x="4377" y="17388"/>
                    <a:pt x="4503" y="17377"/>
                  </a:cubicBezTo>
                  <a:cubicBezTo>
                    <a:pt x="4619" y="17366"/>
                    <a:pt x="4724" y="17409"/>
                    <a:pt x="4819" y="17495"/>
                  </a:cubicBezTo>
                  <a:cubicBezTo>
                    <a:pt x="4913" y="17582"/>
                    <a:pt x="4955" y="17689"/>
                    <a:pt x="4955" y="17808"/>
                  </a:cubicBezTo>
                  <a:cubicBezTo>
                    <a:pt x="4955" y="17937"/>
                    <a:pt x="4903" y="18045"/>
                    <a:pt x="4808" y="18153"/>
                  </a:cubicBezTo>
                  <a:cubicBezTo>
                    <a:pt x="4703" y="18260"/>
                    <a:pt x="4598" y="18325"/>
                    <a:pt x="4482" y="18336"/>
                  </a:cubicBezTo>
                  <a:close/>
                  <a:moveTo>
                    <a:pt x="5408" y="19208"/>
                  </a:moveTo>
                  <a:lnTo>
                    <a:pt x="5660" y="18842"/>
                  </a:lnTo>
                  <a:lnTo>
                    <a:pt x="5271" y="18562"/>
                  </a:lnTo>
                  <a:lnTo>
                    <a:pt x="5019" y="18928"/>
                  </a:lnTo>
                  <a:lnTo>
                    <a:pt x="4924" y="18864"/>
                  </a:lnTo>
                  <a:lnTo>
                    <a:pt x="5460" y="18077"/>
                  </a:lnTo>
                  <a:lnTo>
                    <a:pt x="5555" y="18153"/>
                  </a:lnTo>
                  <a:lnTo>
                    <a:pt x="5334" y="18476"/>
                  </a:lnTo>
                  <a:lnTo>
                    <a:pt x="5724" y="18756"/>
                  </a:lnTo>
                  <a:lnTo>
                    <a:pt x="5944" y="18433"/>
                  </a:lnTo>
                  <a:lnTo>
                    <a:pt x="6039" y="18497"/>
                  </a:lnTo>
                  <a:lnTo>
                    <a:pt x="5503" y="19284"/>
                  </a:lnTo>
                  <a:lnTo>
                    <a:pt x="5408" y="19208"/>
                  </a:lnTo>
                  <a:close/>
                  <a:moveTo>
                    <a:pt x="6660" y="19952"/>
                  </a:moveTo>
                  <a:lnTo>
                    <a:pt x="6544" y="19887"/>
                  </a:lnTo>
                  <a:lnTo>
                    <a:pt x="6586" y="19585"/>
                  </a:lnTo>
                  <a:lnTo>
                    <a:pt x="6250" y="19402"/>
                  </a:lnTo>
                  <a:lnTo>
                    <a:pt x="6029" y="19607"/>
                  </a:lnTo>
                  <a:lnTo>
                    <a:pt x="5913" y="19542"/>
                  </a:lnTo>
                  <a:lnTo>
                    <a:pt x="6660" y="18874"/>
                  </a:lnTo>
                  <a:lnTo>
                    <a:pt x="6776" y="18939"/>
                  </a:lnTo>
                  <a:lnTo>
                    <a:pt x="6660" y="19952"/>
                  </a:lnTo>
                  <a:close/>
                  <a:moveTo>
                    <a:pt x="7754" y="20404"/>
                  </a:moveTo>
                  <a:lnTo>
                    <a:pt x="7638" y="20361"/>
                  </a:lnTo>
                  <a:lnTo>
                    <a:pt x="7933" y="19585"/>
                  </a:lnTo>
                  <a:lnTo>
                    <a:pt x="7565" y="19435"/>
                  </a:lnTo>
                  <a:lnTo>
                    <a:pt x="7354" y="19995"/>
                  </a:lnTo>
                  <a:cubicBezTo>
                    <a:pt x="7291" y="20156"/>
                    <a:pt x="7207" y="20210"/>
                    <a:pt x="7091" y="20167"/>
                  </a:cubicBezTo>
                  <a:cubicBezTo>
                    <a:pt x="7070" y="20156"/>
                    <a:pt x="7039" y="20146"/>
                    <a:pt x="7018" y="20124"/>
                  </a:cubicBezTo>
                  <a:lnTo>
                    <a:pt x="7060" y="20016"/>
                  </a:lnTo>
                  <a:cubicBezTo>
                    <a:pt x="7070" y="20027"/>
                    <a:pt x="7091" y="20038"/>
                    <a:pt x="7112" y="20049"/>
                  </a:cubicBezTo>
                  <a:cubicBezTo>
                    <a:pt x="7144" y="20059"/>
                    <a:pt x="7165" y="20059"/>
                    <a:pt x="7186" y="20049"/>
                  </a:cubicBezTo>
                  <a:cubicBezTo>
                    <a:pt x="7207" y="20027"/>
                    <a:pt x="7218" y="19995"/>
                    <a:pt x="7239" y="19952"/>
                  </a:cubicBezTo>
                  <a:lnTo>
                    <a:pt x="7491" y="19284"/>
                  </a:lnTo>
                  <a:lnTo>
                    <a:pt x="8080" y="19521"/>
                  </a:lnTo>
                  <a:lnTo>
                    <a:pt x="7754" y="20404"/>
                  </a:lnTo>
                  <a:close/>
                  <a:moveTo>
                    <a:pt x="9038" y="20490"/>
                  </a:moveTo>
                  <a:cubicBezTo>
                    <a:pt x="9017" y="20577"/>
                    <a:pt x="8975" y="20630"/>
                    <a:pt x="8901" y="20663"/>
                  </a:cubicBezTo>
                  <a:cubicBezTo>
                    <a:pt x="8838" y="20695"/>
                    <a:pt x="8754" y="20695"/>
                    <a:pt x="8648" y="20674"/>
                  </a:cubicBezTo>
                  <a:lnTo>
                    <a:pt x="8312" y="20587"/>
                  </a:lnTo>
                  <a:lnTo>
                    <a:pt x="8533" y="19661"/>
                  </a:lnTo>
                  <a:lnTo>
                    <a:pt x="8659" y="19693"/>
                  </a:lnTo>
                  <a:lnTo>
                    <a:pt x="8564" y="20081"/>
                  </a:lnTo>
                  <a:lnTo>
                    <a:pt x="8754" y="20135"/>
                  </a:lnTo>
                  <a:cubicBezTo>
                    <a:pt x="8985" y="20189"/>
                    <a:pt x="9080" y="20307"/>
                    <a:pt x="9038" y="20490"/>
                  </a:cubicBezTo>
                  <a:close/>
                  <a:moveTo>
                    <a:pt x="10216" y="20932"/>
                  </a:moveTo>
                  <a:lnTo>
                    <a:pt x="10090" y="20921"/>
                  </a:lnTo>
                  <a:lnTo>
                    <a:pt x="10142" y="20480"/>
                  </a:lnTo>
                  <a:lnTo>
                    <a:pt x="9679" y="20426"/>
                  </a:lnTo>
                  <a:lnTo>
                    <a:pt x="9627" y="20867"/>
                  </a:lnTo>
                  <a:lnTo>
                    <a:pt x="9501" y="20857"/>
                  </a:lnTo>
                  <a:lnTo>
                    <a:pt x="9616" y="19909"/>
                  </a:lnTo>
                  <a:lnTo>
                    <a:pt x="9732" y="19919"/>
                  </a:lnTo>
                  <a:lnTo>
                    <a:pt x="9690" y="20307"/>
                  </a:lnTo>
                  <a:lnTo>
                    <a:pt x="10153" y="20361"/>
                  </a:lnTo>
                  <a:lnTo>
                    <a:pt x="10195" y="19973"/>
                  </a:lnTo>
                  <a:lnTo>
                    <a:pt x="10321" y="19984"/>
                  </a:lnTo>
                  <a:lnTo>
                    <a:pt x="10216" y="20932"/>
                  </a:lnTo>
                  <a:close/>
                  <a:moveTo>
                    <a:pt x="11510" y="20835"/>
                  </a:moveTo>
                  <a:cubicBezTo>
                    <a:pt x="11437" y="20921"/>
                    <a:pt x="11331" y="20975"/>
                    <a:pt x="11205" y="20975"/>
                  </a:cubicBezTo>
                  <a:cubicBezTo>
                    <a:pt x="11079" y="20975"/>
                    <a:pt x="10974" y="20932"/>
                    <a:pt x="10889" y="20846"/>
                  </a:cubicBezTo>
                  <a:cubicBezTo>
                    <a:pt x="10805" y="20760"/>
                    <a:pt x="10763" y="20641"/>
                    <a:pt x="10763" y="20490"/>
                  </a:cubicBezTo>
                  <a:cubicBezTo>
                    <a:pt x="10753" y="20340"/>
                    <a:pt x="10795" y="20221"/>
                    <a:pt x="10868" y="20135"/>
                  </a:cubicBezTo>
                  <a:cubicBezTo>
                    <a:pt x="10953" y="20038"/>
                    <a:pt x="11058" y="19995"/>
                    <a:pt x="11184" y="19995"/>
                  </a:cubicBezTo>
                  <a:cubicBezTo>
                    <a:pt x="11310" y="19984"/>
                    <a:pt x="11415" y="20027"/>
                    <a:pt x="11500" y="20113"/>
                  </a:cubicBezTo>
                  <a:cubicBezTo>
                    <a:pt x="11584" y="20210"/>
                    <a:pt x="11626" y="20329"/>
                    <a:pt x="11626" y="20469"/>
                  </a:cubicBezTo>
                  <a:cubicBezTo>
                    <a:pt x="11626" y="20620"/>
                    <a:pt x="11594" y="20738"/>
                    <a:pt x="11510" y="20835"/>
                  </a:cubicBezTo>
                  <a:close/>
                  <a:moveTo>
                    <a:pt x="12299" y="20878"/>
                  </a:moveTo>
                  <a:lnTo>
                    <a:pt x="12184" y="20889"/>
                  </a:lnTo>
                  <a:lnTo>
                    <a:pt x="12047" y="19952"/>
                  </a:lnTo>
                  <a:lnTo>
                    <a:pt x="12625" y="19866"/>
                  </a:lnTo>
                  <a:lnTo>
                    <a:pt x="12646" y="19973"/>
                  </a:lnTo>
                  <a:lnTo>
                    <a:pt x="12184" y="20038"/>
                  </a:lnTo>
                  <a:lnTo>
                    <a:pt x="12299" y="20878"/>
                  </a:lnTo>
                  <a:close/>
                  <a:moveTo>
                    <a:pt x="13920" y="20393"/>
                  </a:moveTo>
                  <a:cubicBezTo>
                    <a:pt x="13867" y="20501"/>
                    <a:pt x="13772" y="20577"/>
                    <a:pt x="13657" y="20609"/>
                  </a:cubicBezTo>
                  <a:cubicBezTo>
                    <a:pt x="13530" y="20641"/>
                    <a:pt x="13415" y="20630"/>
                    <a:pt x="13320" y="20566"/>
                  </a:cubicBezTo>
                  <a:cubicBezTo>
                    <a:pt x="13215" y="20501"/>
                    <a:pt x="13141" y="20393"/>
                    <a:pt x="13109" y="20253"/>
                  </a:cubicBezTo>
                  <a:cubicBezTo>
                    <a:pt x="13067" y="20103"/>
                    <a:pt x="13078" y="19984"/>
                    <a:pt x="13130" y="19876"/>
                  </a:cubicBezTo>
                  <a:cubicBezTo>
                    <a:pt x="13183" y="19758"/>
                    <a:pt x="13278" y="19693"/>
                    <a:pt x="13393" y="19661"/>
                  </a:cubicBezTo>
                  <a:cubicBezTo>
                    <a:pt x="13520" y="19618"/>
                    <a:pt x="13635" y="19639"/>
                    <a:pt x="13730" y="19704"/>
                  </a:cubicBezTo>
                  <a:cubicBezTo>
                    <a:pt x="13835" y="19769"/>
                    <a:pt x="13909" y="19866"/>
                    <a:pt x="13941" y="20016"/>
                  </a:cubicBezTo>
                  <a:cubicBezTo>
                    <a:pt x="13983" y="20156"/>
                    <a:pt x="13972" y="20286"/>
                    <a:pt x="13920" y="20393"/>
                  </a:cubicBezTo>
                  <a:close/>
                  <a:moveTo>
                    <a:pt x="15803" y="19564"/>
                  </a:moveTo>
                  <a:cubicBezTo>
                    <a:pt x="15771" y="19682"/>
                    <a:pt x="15698" y="19769"/>
                    <a:pt x="15582" y="19833"/>
                  </a:cubicBezTo>
                  <a:cubicBezTo>
                    <a:pt x="15466" y="19887"/>
                    <a:pt x="15361" y="19898"/>
                    <a:pt x="15245" y="19855"/>
                  </a:cubicBezTo>
                  <a:cubicBezTo>
                    <a:pt x="15129" y="19812"/>
                    <a:pt x="15045" y="19725"/>
                    <a:pt x="14972" y="19596"/>
                  </a:cubicBezTo>
                  <a:cubicBezTo>
                    <a:pt x="14909" y="19467"/>
                    <a:pt x="14887" y="19338"/>
                    <a:pt x="14919" y="19219"/>
                  </a:cubicBezTo>
                  <a:cubicBezTo>
                    <a:pt x="14951" y="19101"/>
                    <a:pt x="15024" y="19014"/>
                    <a:pt x="15140" y="18950"/>
                  </a:cubicBezTo>
                  <a:cubicBezTo>
                    <a:pt x="15256" y="18896"/>
                    <a:pt x="15361" y="18885"/>
                    <a:pt x="15477" y="18928"/>
                  </a:cubicBezTo>
                  <a:cubicBezTo>
                    <a:pt x="15592" y="18971"/>
                    <a:pt x="15677" y="19058"/>
                    <a:pt x="15750" y="19187"/>
                  </a:cubicBezTo>
                  <a:cubicBezTo>
                    <a:pt x="15813" y="19316"/>
                    <a:pt x="15834" y="19445"/>
                    <a:pt x="15803" y="19564"/>
                  </a:cubicBezTo>
                  <a:close/>
                  <a:moveTo>
                    <a:pt x="16876" y="18896"/>
                  </a:moveTo>
                  <a:cubicBezTo>
                    <a:pt x="16855" y="18971"/>
                    <a:pt x="16802" y="19047"/>
                    <a:pt x="16708" y="19111"/>
                  </a:cubicBezTo>
                  <a:lnTo>
                    <a:pt x="16434" y="19305"/>
                  </a:lnTo>
                  <a:lnTo>
                    <a:pt x="15898" y="18530"/>
                  </a:lnTo>
                  <a:lnTo>
                    <a:pt x="16371" y="18185"/>
                  </a:lnTo>
                  <a:lnTo>
                    <a:pt x="16434" y="18271"/>
                  </a:lnTo>
                  <a:lnTo>
                    <a:pt x="16055" y="18551"/>
                  </a:lnTo>
                  <a:lnTo>
                    <a:pt x="16213" y="18777"/>
                  </a:lnTo>
                  <a:lnTo>
                    <a:pt x="16381" y="18659"/>
                  </a:lnTo>
                  <a:cubicBezTo>
                    <a:pt x="16571" y="18530"/>
                    <a:pt x="16729" y="18530"/>
                    <a:pt x="16823" y="18680"/>
                  </a:cubicBezTo>
                  <a:cubicBezTo>
                    <a:pt x="16876" y="18756"/>
                    <a:pt x="16897" y="18831"/>
                    <a:pt x="16876" y="18896"/>
                  </a:cubicBezTo>
                  <a:close/>
                  <a:moveTo>
                    <a:pt x="17549" y="17808"/>
                  </a:moveTo>
                  <a:cubicBezTo>
                    <a:pt x="17539" y="17883"/>
                    <a:pt x="17486" y="17959"/>
                    <a:pt x="17413" y="18034"/>
                  </a:cubicBezTo>
                  <a:lnTo>
                    <a:pt x="17244" y="18196"/>
                  </a:lnTo>
                  <a:lnTo>
                    <a:pt x="17497" y="18476"/>
                  </a:lnTo>
                  <a:lnTo>
                    <a:pt x="17402" y="18562"/>
                  </a:lnTo>
                  <a:lnTo>
                    <a:pt x="16781" y="17851"/>
                  </a:lnTo>
                  <a:lnTo>
                    <a:pt x="17023" y="17625"/>
                  </a:lnTo>
                  <a:cubicBezTo>
                    <a:pt x="17086" y="17571"/>
                    <a:pt x="17128" y="17528"/>
                    <a:pt x="17181" y="17506"/>
                  </a:cubicBezTo>
                  <a:cubicBezTo>
                    <a:pt x="17223" y="17485"/>
                    <a:pt x="17276" y="17485"/>
                    <a:pt x="17328" y="17495"/>
                  </a:cubicBezTo>
                  <a:cubicBezTo>
                    <a:pt x="17381" y="17517"/>
                    <a:pt x="17423" y="17539"/>
                    <a:pt x="17465" y="17582"/>
                  </a:cubicBezTo>
                  <a:cubicBezTo>
                    <a:pt x="17528" y="17657"/>
                    <a:pt x="17560" y="17732"/>
                    <a:pt x="17549" y="17808"/>
                  </a:cubicBezTo>
                  <a:close/>
                  <a:moveTo>
                    <a:pt x="18686" y="17205"/>
                  </a:moveTo>
                  <a:lnTo>
                    <a:pt x="18402" y="17097"/>
                  </a:lnTo>
                  <a:lnTo>
                    <a:pt x="18160" y="17399"/>
                  </a:lnTo>
                  <a:lnTo>
                    <a:pt x="18307" y="17657"/>
                  </a:lnTo>
                  <a:lnTo>
                    <a:pt x="18223" y="17754"/>
                  </a:lnTo>
                  <a:lnTo>
                    <a:pt x="17739" y="16871"/>
                  </a:lnTo>
                  <a:lnTo>
                    <a:pt x="17823" y="16774"/>
                  </a:lnTo>
                  <a:lnTo>
                    <a:pt x="18770" y="17097"/>
                  </a:lnTo>
                  <a:lnTo>
                    <a:pt x="18686" y="17205"/>
                  </a:lnTo>
                  <a:close/>
                  <a:moveTo>
                    <a:pt x="19233" y="16450"/>
                  </a:moveTo>
                  <a:cubicBezTo>
                    <a:pt x="19180" y="16537"/>
                    <a:pt x="19117" y="16591"/>
                    <a:pt x="19043" y="16612"/>
                  </a:cubicBezTo>
                  <a:cubicBezTo>
                    <a:pt x="18970" y="16634"/>
                    <a:pt x="18896" y="16634"/>
                    <a:pt x="18833" y="16591"/>
                  </a:cubicBezTo>
                  <a:lnTo>
                    <a:pt x="18896" y="16483"/>
                  </a:lnTo>
                  <a:cubicBezTo>
                    <a:pt x="18928" y="16515"/>
                    <a:pt x="18970" y="16515"/>
                    <a:pt x="19012" y="16504"/>
                  </a:cubicBezTo>
                  <a:cubicBezTo>
                    <a:pt x="19064" y="16483"/>
                    <a:pt x="19106" y="16450"/>
                    <a:pt x="19138" y="16397"/>
                  </a:cubicBezTo>
                  <a:cubicBezTo>
                    <a:pt x="19180" y="16332"/>
                    <a:pt x="19201" y="16278"/>
                    <a:pt x="19191" y="16224"/>
                  </a:cubicBezTo>
                  <a:cubicBezTo>
                    <a:pt x="19191" y="16170"/>
                    <a:pt x="19159" y="16127"/>
                    <a:pt x="19117" y="16095"/>
                  </a:cubicBezTo>
                  <a:cubicBezTo>
                    <a:pt x="19064" y="16063"/>
                    <a:pt x="19022" y="16063"/>
                    <a:pt x="18970" y="16073"/>
                  </a:cubicBezTo>
                  <a:cubicBezTo>
                    <a:pt x="18917" y="16095"/>
                    <a:pt x="18875" y="16138"/>
                    <a:pt x="18833" y="16213"/>
                  </a:cubicBezTo>
                  <a:lnTo>
                    <a:pt x="18791" y="16267"/>
                  </a:lnTo>
                  <a:lnTo>
                    <a:pt x="18707" y="16213"/>
                  </a:lnTo>
                  <a:lnTo>
                    <a:pt x="18749" y="16138"/>
                  </a:lnTo>
                  <a:cubicBezTo>
                    <a:pt x="18822" y="16030"/>
                    <a:pt x="18812" y="15944"/>
                    <a:pt x="18728" y="15890"/>
                  </a:cubicBezTo>
                  <a:cubicBezTo>
                    <a:pt x="18686" y="15869"/>
                    <a:pt x="18654" y="15858"/>
                    <a:pt x="18612" y="15880"/>
                  </a:cubicBezTo>
                  <a:cubicBezTo>
                    <a:pt x="18570" y="15890"/>
                    <a:pt x="18538" y="15933"/>
                    <a:pt x="18507" y="15976"/>
                  </a:cubicBezTo>
                  <a:cubicBezTo>
                    <a:pt x="18444" y="16084"/>
                    <a:pt x="18444" y="16160"/>
                    <a:pt x="18517" y="16224"/>
                  </a:cubicBezTo>
                  <a:lnTo>
                    <a:pt x="18454" y="16321"/>
                  </a:lnTo>
                  <a:cubicBezTo>
                    <a:pt x="18391" y="16267"/>
                    <a:pt x="18359" y="16213"/>
                    <a:pt x="18349" y="16138"/>
                  </a:cubicBezTo>
                  <a:cubicBezTo>
                    <a:pt x="18349" y="16073"/>
                    <a:pt x="18370" y="15998"/>
                    <a:pt x="18412" y="15923"/>
                  </a:cubicBezTo>
                  <a:cubicBezTo>
                    <a:pt x="18465" y="15836"/>
                    <a:pt x="18528" y="15783"/>
                    <a:pt x="18601" y="15761"/>
                  </a:cubicBezTo>
                  <a:cubicBezTo>
                    <a:pt x="18665" y="15739"/>
                    <a:pt x="18728" y="15750"/>
                    <a:pt x="18791" y="15793"/>
                  </a:cubicBezTo>
                  <a:cubicBezTo>
                    <a:pt x="18833" y="15815"/>
                    <a:pt x="18854" y="15847"/>
                    <a:pt x="18875" y="15890"/>
                  </a:cubicBezTo>
                  <a:cubicBezTo>
                    <a:pt x="18886" y="15933"/>
                    <a:pt x="18886" y="15976"/>
                    <a:pt x="18875" y="16030"/>
                  </a:cubicBezTo>
                  <a:cubicBezTo>
                    <a:pt x="18917" y="15976"/>
                    <a:pt x="18970" y="15955"/>
                    <a:pt x="19022" y="15944"/>
                  </a:cubicBezTo>
                  <a:cubicBezTo>
                    <a:pt x="19075" y="15944"/>
                    <a:pt x="19128" y="15955"/>
                    <a:pt x="19180" y="15987"/>
                  </a:cubicBezTo>
                  <a:cubicBezTo>
                    <a:pt x="19254" y="16041"/>
                    <a:pt x="19285" y="16106"/>
                    <a:pt x="19296" y="16192"/>
                  </a:cubicBezTo>
                  <a:cubicBezTo>
                    <a:pt x="19306" y="16278"/>
                    <a:pt x="19285" y="16364"/>
                    <a:pt x="19233" y="16450"/>
                  </a:cubicBezTo>
                  <a:close/>
                  <a:moveTo>
                    <a:pt x="19864" y="15298"/>
                  </a:moveTo>
                  <a:cubicBezTo>
                    <a:pt x="19811" y="15416"/>
                    <a:pt x="19727" y="15492"/>
                    <a:pt x="19611" y="15524"/>
                  </a:cubicBezTo>
                  <a:cubicBezTo>
                    <a:pt x="19496" y="15556"/>
                    <a:pt x="19370" y="15546"/>
                    <a:pt x="19243" y="15481"/>
                  </a:cubicBezTo>
                  <a:cubicBezTo>
                    <a:pt x="19117" y="15416"/>
                    <a:pt x="19022" y="15330"/>
                    <a:pt x="18980" y="15212"/>
                  </a:cubicBezTo>
                  <a:cubicBezTo>
                    <a:pt x="18938" y="15104"/>
                    <a:pt x="18938" y="14985"/>
                    <a:pt x="19001" y="14867"/>
                  </a:cubicBezTo>
                  <a:cubicBezTo>
                    <a:pt x="19054" y="14748"/>
                    <a:pt x="19138" y="14673"/>
                    <a:pt x="19254" y="14641"/>
                  </a:cubicBezTo>
                  <a:cubicBezTo>
                    <a:pt x="19370" y="14608"/>
                    <a:pt x="19485" y="14619"/>
                    <a:pt x="19622" y="14684"/>
                  </a:cubicBezTo>
                  <a:cubicBezTo>
                    <a:pt x="19748" y="14748"/>
                    <a:pt x="19832" y="14835"/>
                    <a:pt x="19885" y="14953"/>
                  </a:cubicBezTo>
                  <a:cubicBezTo>
                    <a:pt x="19927" y="15061"/>
                    <a:pt x="19917" y="15179"/>
                    <a:pt x="19864" y="15298"/>
                  </a:cubicBezTo>
                  <a:close/>
                  <a:moveTo>
                    <a:pt x="20348" y="14027"/>
                  </a:moveTo>
                  <a:lnTo>
                    <a:pt x="20243" y="14360"/>
                  </a:lnTo>
                  <a:lnTo>
                    <a:pt x="19348" y="14059"/>
                  </a:lnTo>
                  <a:lnTo>
                    <a:pt x="19454" y="13746"/>
                  </a:lnTo>
                  <a:cubicBezTo>
                    <a:pt x="19485" y="13649"/>
                    <a:pt x="19527" y="13585"/>
                    <a:pt x="19580" y="13553"/>
                  </a:cubicBezTo>
                  <a:cubicBezTo>
                    <a:pt x="19643" y="13509"/>
                    <a:pt x="19706" y="13499"/>
                    <a:pt x="19769" y="13520"/>
                  </a:cubicBezTo>
                  <a:cubicBezTo>
                    <a:pt x="19864" y="13553"/>
                    <a:pt x="19906" y="13617"/>
                    <a:pt x="19927" y="13714"/>
                  </a:cubicBezTo>
                  <a:cubicBezTo>
                    <a:pt x="19959" y="13660"/>
                    <a:pt x="20001" y="13628"/>
                    <a:pt x="20043" y="13606"/>
                  </a:cubicBezTo>
                  <a:cubicBezTo>
                    <a:pt x="20095" y="13596"/>
                    <a:pt x="20138" y="13596"/>
                    <a:pt x="20190" y="13606"/>
                  </a:cubicBezTo>
                  <a:cubicBezTo>
                    <a:pt x="20274" y="13639"/>
                    <a:pt x="20327" y="13693"/>
                    <a:pt x="20358" y="13757"/>
                  </a:cubicBezTo>
                  <a:cubicBezTo>
                    <a:pt x="20380" y="13833"/>
                    <a:pt x="20380" y="13919"/>
                    <a:pt x="20348" y="14027"/>
                  </a:cubicBezTo>
                  <a:close/>
                  <a:moveTo>
                    <a:pt x="20695" y="12529"/>
                  </a:moveTo>
                  <a:lnTo>
                    <a:pt x="20401" y="12583"/>
                  </a:lnTo>
                  <a:lnTo>
                    <a:pt x="20327" y="12960"/>
                  </a:lnTo>
                  <a:lnTo>
                    <a:pt x="20590" y="13122"/>
                  </a:lnTo>
                  <a:lnTo>
                    <a:pt x="20558" y="13251"/>
                  </a:lnTo>
                  <a:lnTo>
                    <a:pt x="19717" y="12723"/>
                  </a:lnTo>
                  <a:lnTo>
                    <a:pt x="19738" y="12594"/>
                  </a:lnTo>
                  <a:lnTo>
                    <a:pt x="20716" y="12400"/>
                  </a:lnTo>
                  <a:lnTo>
                    <a:pt x="20695" y="12529"/>
                  </a:lnTo>
                  <a:close/>
                  <a:moveTo>
                    <a:pt x="20779" y="11764"/>
                  </a:moveTo>
                  <a:lnTo>
                    <a:pt x="20769" y="11893"/>
                  </a:lnTo>
                  <a:lnTo>
                    <a:pt x="19843" y="11840"/>
                  </a:lnTo>
                  <a:lnTo>
                    <a:pt x="19853" y="11721"/>
                  </a:lnTo>
                  <a:lnTo>
                    <a:pt x="20232" y="11743"/>
                  </a:lnTo>
                  <a:lnTo>
                    <a:pt x="20253" y="11258"/>
                  </a:lnTo>
                  <a:lnTo>
                    <a:pt x="19875" y="11236"/>
                  </a:lnTo>
                  <a:lnTo>
                    <a:pt x="19885" y="11118"/>
                  </a:lnTo>
                  <a:lnTo>
                    <a:pt x="20811" y="11161"/>
                  </a:lnTo>
                  <a:lnTo>
                    <a:pt x="20800" y="11290"/>
                  </a:lnTo>
                  <a:lnTo>
                    <a:pt x="20369" y="11258"/>
                  </a:lnTo>
                  <a:lnTo>
                    <a:pt x="20348" y="11743"/>
                  </a:lnTo>
                  <a:lnTo>
                    <a:pt x="20779" y="1176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5" name="Freeform 566"/>
            <p:cNvSpPr/>
            <p:nvPr/>
          </p:nvSpPr>
          <p:spPr>
            <a:xfrm>
              <a:off x="1221477" y="970517"/>
              <a:ext cx="37883" cy="33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0570" extrusionOk="0">
                  <a:moveTo>
                    <a:pt x="14442" y="1770"/>
                  </a:moveTo>
                  <a:cubicBezTo>
                    <a:pt x="11142" y="134"/>
                    <a:pt x="8442" y="-521"/>
                    <a:pt x="6042" y="461"/>
                  </a:cubicBezTo>
                  <a:cubicBezTo>
                    <a:pt x="3642" y="1115"/>
                    <a:pt x="1842" y="2752"/>
                    <a:pt x="942" y="5043"/>
                  </a:cubicBezTo>
                  <a:cubicBezTo>
                    <a:pt x="-258" y="7661"/>
                    <a:pt x="-258" y="10279"/>
                    <a:pt x="642" y="12897"/>
                  </a:cubicBezTo>
                  <a:cubicBezTo>
                    <a:pt x="1542" y="15188"/>
                    <a:pt x="3642" y="17479"/>
                    <a:pt x="6642" y="19115"/>
                  </a:cubicBezTo>
                  <a:cubicBezTo>
                    <a:pt x="9642" y="20424"/>
                    <a:pt x="12342" y="21079"/>
                    <a:pt x="14742" y="20097"/>
                  </a:cubicBezTo>
                  <a:cubicBezTo>
                    <a:pt x="17442" y="19443"/>
                    <a:pt x="18942" y="17806"/>
                    <a:pt x="20142" y="15515"/>
                  </a:cubicBezTo>
                  <a:cubicBezTo>
                    <a:pt x="21342" y="12897"/>
                    <a:pt x="21342" y="10279"/>
                    <a:pt x="20442" y="7661"/>
                  </a:cubicBezTo>
                  <a:cubicBezTo>
                    <a:pt x="19242" y="5370"/>
                    <a:pt x="17442" y="3079"/>
                    <a:pt x="14442" y="177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6" name="Freeform 567"/>
            <p:cNvSpPr/>
            <p:nvPr/>
          </p:nvSpPr>
          <p:spPr>
            <a:xfrm>
              <a:off x="1259063" y="861206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5214"/>
                  </a:lnTo>
                  <a:lnTo>
                    <a:pt x="1858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7" name="Freeform 568"/>
            <p:cNvSpPr/>
            <p:nvPr/>
          </p:nvSpPr>
          <p:spPr>
            <a:xfrm>
              <a:off x="1251528" y="676506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21" extrusionOk="0">
                  <a:moveTo>
                    <a:pt x="14400" y="20736"/>
                  </a:moveTo>
                  <a:cubicBezTo>
                    <a:pt x="18000" y="20304"/>
                    <a:pt x="19800" y="19440"/>
                    <a:pt x="21000" y="17712"/>
                  </a:cubicBezTo>
                  <a:cubicBezTo>
                    <a:pt x="21600" y="15984"/>
                    <a:pt x="21600" y="13824"/>
                    <a:pt x="21000" y="10800"/>
                  </a:cubicBezTo>
                  <a:lnTo>
                    <a:pt x="17400" y="0"/>
                  </a:lnTo>
                  <a:lnTo>
                    <a:pt x="0" y="3024"/>
                  </a:lnTo>
                  <a:lnTo>
                    <a:pt x="3000" y="14256"/>
                  </a:lnTo>
                  <a:cubicBezTo>
                    <a:pt x="4800" y="19440"/>
                    <a:pt x="8400" y="21600"/>
                    <a:pt x="14400" y="20736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8" name="Freeform 569"/>
            <p:cNvSpPr/>
            <p:nvPr/>
          </p:nvSpPr>
          <p:spPr>
            <a:xfrm>
              <a:off x="1110554" y="1110794"/>
              <a:ext cx="26871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26" y="0"/>
                  </a:moveTo>
                  <a:cubicBezTo>
                    <a:pt x="13787" y="0"/>
                    <a:pt x="12868" y="0"/>
                    <a:pt x="11489" y="470"/>
                  </a:cubicBezTo>
                  <a:cubicBezTo>
                    <a:pt x="10570" y="939"/>
                    <a:pt x="9191" y="2348"/>
                    <a:pt x="7353" y="3757"/>
                  </a:cubicBezTo>
                  <a:lnTo>
                    <a:pt x="0" y="10330"/>
                  </a:lnTo>
                  <a:lnTo>
                    <a:pt x="10111" y="21600"/>
                  </a:lnTo>
                  <a:lnTo>
                    <a:pt x="17464" y="14557"/>
                  </a:lnTo>
                  <a:cubicBezTo>
                    <a:pt x="19762" y="12678"/>
                    <a:pt x="21140" y="10330"/>
                    <a:pt x="21600" y="8452"/>
                  </a:cubicBezTo>
                  <a:cubicBezTo>
                    <a:pt x="21600" y="6574"/>
                    <a:pt x="20681" y="4696"/>
                    <a:pt x="19302" y="2817"/>
                  </a:cubicBezTo>
                  <a:cubicBezTo>
                    <a:pt x="17923" y="1409"/>
                    <a:pt x="17004" y="470"/>
                    <a:pt x="1562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9" name="Freeform 570"/>
            <p:cNvSpPr/>
            <p:nvPr/>
          </p:nvSpPr>
          <p:spPr>
            <a:xfrm>
              <a:off x="1157561" y="1074517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757"/>
                  </a:moveTo>
                  <a:lnTo>
                    <a:pt x="0" y="0"/>
                  </a:lnTo>
                  <a:lnTo>
                    <a:pt x="11063" y="21600"/>
                  </a:lnTo>
                  <a:lnTo>
                    <a:pt x="21600" y="8757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10" name="Freeform 571"/>
            <p:cNvSpPr/>
            <p:nvPr/>
          </p:nvSpPr>
          <p:spPr>
            <a:xfrm>
              <a:off x="999077" y="347517"/>
              <a:ext cx="25402" cy="2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1600" extrusionOk="0">
                  <a:moveTo>
                    <a:pt x="15943" y="21600"/>
                  </a:moveTo>
                  <a:cubicBezTo>
                    <a:pt x="17486" y="21000"/>
                    <a:pt x="19029" y="19800"/>
                    <a:pt x="20057" y="17400"/>
                  </a:cubicBezTo>
                  <a:cubicBezTo>
                    <a:pt x="21086" y="15000"/>
                    <a:pt x="21600" y="13200"/>
                    <a:pt x="20571" y="10800"/>
                  </a:cubicBezTo>
                  <a:cubicBezTo>
                    <a:pt x="19543" y="9000"/>
                    <a:pt x="18000" y="7200"/>
                    <a:pt x="14400" y="4800"/>
                  </a:cubicBezTo>
                  <a:lnTo>
                    <a:pt x="6171" y="0"/>
                  </a:lnTo>
                  <a:lnTo>
                    <a:pt x="0" y="13800"/>
                  </a:lnTo>
                  <a:lnTo>
                    <a:pt x="8743" y="19200"/>
                  </a:lnTo>
                  <a:cubicBezTo>
                    <a:pt x="11829" y="21000"/>
                    <a:pt x="13886" y="21600"/>
                    <a:pt x="15943" y="216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11" name="Freeform 572"/>
            <p:cNvSpPr/>
            <p:nvPr/>
          </p:nvSpPr>
          <p:spPr>
            <a:xfrm>
              <a:off x="537364" y="882612"/>
              <a:ext cx="513485" cy="80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extrusionOk="0">
                  <a:moveTo>
                    <a:pt x="20821" y="4518"/>
                  </a:moveTo>
                  <a:cubicBezTo>
                    <a:pt x="18576" y="3388"/>
                    <a:pt x="12117" y="1553"/>
                    <a:pt x="10972" y="13553"/>
                  </a:cubicBezTo>
                  <a:cubicBezTo>
                    <a:pt x="10903" y="14400"/>
                    <a:pt x="10697" y="14400"/>
                    <a:pt x="10628" y="13553"/>
                  </a:cubicBezTo>
                  <a:cubicBezTo>
                    <a:pt x="9483" y="1553"/>
                    <a:pt x="3024" y="3388"/>
                    <a:pt x="756" y="4518"/>
                  </a:cubicBezTo>
                  <a:cubicBezTo>
                    <a:pt x="344" y="4659"/>
                    <a:pt x="0" y="2682"/>
                    <a:pt x="0" y="0"/>
                  </a:cubicBezTo>
                  <a:lnTo>
                    <a:pt x="0" y="7200"/>
                  </a:lnTo>
                  <a:cubicBezTo>
                    <a:pt x="0" y="9882"/>
                    <a:pt x="366" y="11859"/>
                    <a:pt x="779" y="11718"/>
                  </a:cubicBezTo>
                  <a:cubicBezTo>
                    <a:pt x="3046" y="10588"/>
                    <a:pt x="9483" y="8753"/>
                    <a:pt x="10628" y="20894"/>
                  </a:cubicBezTo>
                  <a:cubicBezTo>
                    <a:pt x="10697" y="21600"/>
                    <a:pt x="10903" y="21600"/>
                    <a:pt x="10972" y="20894"/>
                  </a:cubicBezTo>
                  <a:cubicBezTo>
                    <a:pt x="12117" y="8753"/>
                    <a:pt x="18531" y="10588"/>
                    <a:pt x="20798" y="11718"/>
                  </a:cubicBezTo>
                  <a:cubicBezTo>
                    <a:pt x="21234" y="11859"/>
                    <a:pt x="21600" y="9882"/>
                    <a:pt x="21600" y="7200"/>
                  </a:cubicBezTo>
                  <a:lnTo>
                    <a:pt x="21600" y="0"/>
                  </a:lnTo>
                  <a:cubicBezTo>
                    <a:pt x="21600" y="2682"/>
                    <a:pt x="21234" y="4659"/>
                    <a:pt x="20821" y="451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12" name="Freeform 573"/>
            <p:cNvSpPr/>
            <p:nvPr/>
          </p:nvSpPr>
          <p:spPr>
            <a:xfrm>
              <a:off x="546320" y="640190"/>
              <a:ext cx="498558" cy="276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94" extrusionOk="0">
                  <a:moveTo>
                    <a:pt x="10623" y="2705"/>
                  </a:moveTo>
                  <a:cubicBezTo>
                    <a:pt x="9422" y="-756"/>
                    <a:pt x="2356" y="0"/>
                    <a:pt x="471" y="238"/>
                  </a:cubicBezTo>
                  <a:cubicBezTo>
                    <a:pt x="212" y="278"/>
                    <a:pt x="0" y="676"/>
                    <a:pt x="0" y="1114"/>
                  </a:cubicBezTo>
                  <a:lnTo>
                    <a:pt x="0" y="17304"/>
                  </a:lnTo>
                  <a:cubicBezTo>
                    <a:pt x="0" y="17781"/>
                    <a:pt x="259" y="18179"/>
                    <a:pt x="542" y="18139"/>
                  </a:cubicBezTo>
                  <a:cubicBezTo>
                    <a:pt x="2568" y="17900"/>
                    <a:pt x="9446" y="17184"/>
                    <a:pt x="10623" y="20645"/>
                  </a:cubicBezTo>
                  <a:cubicBezTo>
                    <a:pt x="10694" y="20844"/>
                    <a:pt x="10882" y="20844"/>
                    <a:pt x="10977" y="20645"/>
                  </a:cubicBezTo>
                  <a:cubicBezTo>
                    <a:pt x="12154" y="17184"/>
                    <a:pt x="19032" y="17900"/>
                    <a:pt x="21035" y="18139"/>
                  </a:cubicBezTo>
                  <a:cubicBezTo>
                    <a:pt x="21341" y="18179"/>
                    <a:pt x="21600" y="17781"/>
                    <a:pt x="21600" y="17304"/>
                  </a:cubicBezTo>
                  <a:lnTo>
                    <a:pt x="21600" y="1114"/>
                  </a:lnTo>
                  <a:cubicBezTo>
                    <a:pt x="21600" y="676"/>
                    <a:pt x="21388" y="278"/>
                    <a:pt x="21129" y="238"/>
                  </a:cubicBezTo>
                  <a:cubicBezTo>
                    <a:pt x="19244" y="0"/>
                    <a:pt x="12154" y="-756"/>
                    <a:pt x="10977" y="2705"/>
                  </a:cubicBezTo>
                  <a:cubicBezTo>
                    <a:pt x="10882" y="2943"/>
                    <a:pt x="10694" y="2943"/>
                    <a:pt x="10623" y="2705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13" name="Freeform 574"/>
            <p:cNvSpPr/>
            <p:nvPr/>
          </p:nvSpPr>
          <p:spPr>
            <a:xfrm>
              <a:off x="758281" y="856492"/>
              <a:ext cx="74637" cy="34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18265" y="17153"/>
                    <a:pt x="14612" y="19059"/>
                    <a:pt x="10800" y="21600"/>
                  </a:cubicBezTo>
                  <a:cubicBezTo>
                    <a:pt x="6988" y="19059"/>
                    <a:pt x="3335" y="17153"/>
                    <a:pt x="0" y="16200"/>
                  </a:cubicBezTo>
                  <a:cubicBezTo>
                    <a:pt x="1429" y="7941"/>
                    <a:pt x="5876" y="318"/>
                    <a:pt x="10800" y="0"/>
                  </a:cubicBezTo>
                  <a:cubicBezTo>
                    <a:pt x="14453" y="0"/>
                    <a:pt x="18582" y="4129"/>
                    <a:pt x="21600" y="1620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14" name="Freeform 575"/>
            <p:cNvSpPr/>
            <p:nvPr/>
          </p:nvSpPr>
          <p:spPr>
            <a:xfrm>
              <a:off x="794105" y="584789"/>
              <a:ext cx="217935" cy="24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7" extrusionOk="0">
                  <a:moveTo>
                    <a:pt x="0" y="8424"/>
                  </a:moveTo>
                  <a:cubicBezTo>
                    <a:pt x="1088" y="4537"/>
                    <a:pt x="15670" y="-343"/>
                    <a:pt x="21600" y="19"/>
                  </a:cubicBezTo>
                  <a:lnTo>
                    <a:pt x="21600" y="15111"/>
                  </a:lnTo>
                  <a:cubicBezTo>
                    <a:pt x="21600" y="15111"/>
                    <a:pt x="4570" y="16874"/>
                    <a:pt x="0" y="21257"/>
                  </a:cubicBezTo>
                  <a:lnTo>
                    <a:pt x="0" y="842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15" name="Freeform 576"/>
            <p:cNvSpPr/>
            <p:nvPr/>
          </p:nvSpPr>
          <p:spPr>
            <a:xfrm>
              <a:off x="579159" y="584789"/>
              <a:ext cx="214948" cy="24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7" extrusionOk="0">
                  <a:moveTo>
                    <a:pt x="21600" y="8424"/>
                  </a:moveTo>
                  <a:cubicBezTo>
                    <a:pt x="20512" y="4537"/>
                    <a:pt x="5930" y="-343"/>
                    <a:pt x="0" y="19"/>
                  </a:cubicBezTo>
                  <a:lnTo>
                    <a:pt x="0" y="15111"/>
                  </a:lnTo>
                  <a:cubicBezTo>
                    <a:pt x="0" y="15111"/>
                    <a:pt x="17030" y="16874"/>
                    <a:pt x="21600" y="21257"/>
                  </a:cubicBezTo>
                  <a:lnTo>
                    <a:pt x="21600" y="842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16" name="Freeform 577"/>
            <p:cNvSpPr/>
            <p:nvPr/>
          </p:nvSpPr>
          <p:spPr>
            <a:xfrm>
              <a:off x="0" y="346"/>
              <a:ext cx="794108" cy="1412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3" extrusionOk="0">
                  <a:moveTo>
                    <a:pt x="21600" y="1799"/>
                  </a:moveTo>
                  <a:lnTo>
                    <a:pt x="21600" y="0"/>
                  </a:lnTo>
                  <a:cubicBezTo>
                    <a:pt x="17726" y="0"/>
                    <a:pt x="14104" y="552"/>
                    <a:pt x="10955" y="1519"/>
                  </a:cubicBezTo>
                  <a:cubicBezTo>
                    <a:pt x="3179" y="3965"/>
                    <a:pt x="1242" y="7786"/>
                    <a:pt x="1242" y="7786"/>
                  </a:cubicBezTo>
                  <a:cubicBezTo>
                    <a:pt x="444" y="9001"/>
                    <a:pt x="0" y="10312"/>
                    <a:pt x="0" y="11679"/>
                  </a:cubicBezTo>
                  <a:cubicBezTo>
                    <a:pt x="0" y="14533"/>
                    <a:pt x="1907" y="17155"/>
                    <a:pt x="5086" y="19194"/>
                  </a:cubicBezTo>
                  <a:cubicBezTo>
                    <a:pt x="5086" y="19194"/>
                    <a:pt x="8915" y="21600"/>
                    <a:pt x="9492" y="21344"/>
                  </a:cubicBezTo>
                  <a:cubicBezTo>
                    <a:pt x="10985" y="20657"/>
                    <a:pt x="12315" y="19865"/>
                    <a:pt x="13350" y="18946"/>
                  </a:cubicBezTo>
                  <a:cubicBezTo>
                    <a:pt x="13143" y="18882"/>
                    <a:pt x="12936" y="18810"/>
                    <a:pt x="12744" y="18738"/>
                  </a:cubicBezTo>
                  <a:lnTo>
                    <a:pt x="10571" y="19450"/>
                  </a:lnTo>
                  <a:cubicBezTo>
                    <a:pt x="10379" y="19434"/>
                    <a:pt x="10246" y="19426"/>
                    <a:pt x="10053" y="19410"/>
                  </a:cubicBezTo>
                  <a:lnTo>
                    <a:pt x="7289" y="17915"/>
                  </a:lnTo>
                  <a:cubicBezTo>
                    <a:pt x="7259" y="17811"/>
                    <a:pt x="7244" y="17747"/>
                    <a:pt x="7230" y="17643"/>
                  </a:cubicBezTo>
                  <a:lnTo>
                    <a:pt x="8531" y="16468"/>
                  </a:lnTo>
                  <a:cubicBezTo>
                    <a:pt x="7836" y="15908"/>
                    <a:pt x="7274" y="15309"/>
                    <a:pt x="6845" y="14677"/>
                  </a:cubicBezTo>
                  <a:cubicBezTo>
                    <a:pt x="6756" y="14549"/>
                    <a:pt x="6668" y="14421"/>
                    <a:pt x="6594" y="14293"/>
                  </a:cubicBezTo>
                  <a:cubicBezTo>
                    <a:pt x="6535" y="14197"/>
                    <a:pt x="6476" y="14094"/>
                    <a:pt x="6416" y="13998"/>
                  </a:cubicBezTo>
                  <a:cubicBezTo>
                    <a:pt x="6313" y="13798"/>
                    <a:pt x="6224" y="13598"/>
                    <a:pt x="6150" y="13398"/>
                  </a:cubicBezTo>
                  <a:cubicBezTo>
                    <a:pt x="6136" y="13358"/>
                    <a:pt x="6121" y="13326"/>
                    <a:pt x="6106" y="13286"/>
                  </a:cubicBezTo>
                  <a:lnTo>
                    <a:pt x="3637" y="12958"/>
                  </a:lnTo>
                  <a:cubicBezTo>
                    <a:pt x="3519" y="12870"/>
                    <a:pt x="3445" y="12815"/>
                    <a:pt x="3326" y="12735"/>
                  </a:cubicBezTo>
                  <a:lnTo>
                    <a:pt x="3326" y="10616"/>
                  </a:lnTo>
                  <a:cubicBezTo>
                    <a:pt x="3445" y="10536"/>
                    <a:pt x="3519" y="10480"/>
                    <a:pt x="3637" y="10400"/>
                  </a:cubicBezTo>
                  <a:lnTo>
                    <a:pt x="6106" y="10065"/>
                  </a:lnTo>
                  <a:cubicBezTo>
                    <a:pt x="6106" y="10041"/>
                    <a:pt x="6121" y="10017"/>
                    <a:pt x="6136" y="9993"/>
                  </a:cubicBezTo>
                  <a:cubicBezTo>
                    <a:pt x="6224" y="9745"/>
                    <a:pt x="6343" y="9497"/>
                    <a:pt x="6476" y="9249"/>
                  </a:cubicBezTo>
                  <a:cubicBezTo>
                    <a:pt x="6934" y="8402"/>
                    <a:pt x="7629" y="7610"/>
                    <a:pt x="8531" y="6891"/>
                  </a:cubicBezTo>
                  <a:lnTo>
                    <a:pt x="7230" y="5716"/>
                  </a:lnTo>
                  <a:cubicBezTo>
                    <a:pt x="7244" y="5612"/>
                    <a:pt x="7259" y="5540"/>
                    <a:pt x="7289" y="5444"/>
                  </a:cubicBezTo>
                  <a:lnTo>
                    <a:pt x="10053" y="3941"/>
                  </a:lnTo>
                  <a:cubicBezTo>
                    <a:pt x="10246" y="3925"/>
                    <a:pt x="10379" y="3917"/>
                    <a:pt x="10571" y="3909"/>
                  </a:cubicBezTo>
                  <a:lnTo>
                    <a:pt x="12744" y="4613"/>
                  </a:lnTo>
                  <a:lnTo>
                    <a:pt x="13010" y="4685"/>
                  </a:lnTo>
                  <a:lnTo>
                    <a:pt x="13114" y="4653"/>
                  </a:lnTo>
                  <a:cubicBezTo>
                    <a:pt x="13380" y="4557"/>
                    <a:pt x="13661" y="4461"/>
                    <a:pt x="13942" y="4381"/>
                  </a:cubicBezTo>
                  <a:cubicBezTo>
                    <a:pt x="14104" y="4325"/>
                    <a:pt x="14267" y="4277"/>
                    <a:pt x="14444" y="4229"/>
                  </a:cubicBezTo>
                  <a:cubicBezTo>
                    <a:pt x="14799" y="4133"/>
                    <a:pt x="15154" y="4037"/>
                    <a:pt x="15509" y="3957"/>
                  </a:cubicBezTo>
                  <a:cubicBezTo>
                    <a:pt x="15598" y="3941"/>
                    <a:pt x="15671" y="3917"/>
                    <a:pt x="15760" y="3909"/>
                  </a:cubicBezTo>
                  <a:cubicBezTo>
                    <a:pt x="17490" y="3581"/>
                    <a:pt x="17815" y="3557"/>
                    <a:pt x="18761" y="3461"/>
                  </a:cubicBezTo>
                  <a:lnTo>
                    <a:pt x="19234" y="1967"/>
                  </a:lnTo>
                  <a:cubicBezTo>
                    <a:pt x="19382" y="1903"/>
                    <a:pt x="19486" y="1863"/>
                    <a:pt x="19634" y="1799"/>
                  </a:cubicBezTo>
                  <a:lnTo>
                    <a:pt x="21600" y="1799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1828800">
                <a:defRPr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pic>
        <p:nvPicPr>
          <p:cNvPr id="718" name="Рисунок 78" descr="Рисунок 7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50232" y="1459052"/>
            <a:ext cx="4218668" cy="1684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719" name="Рисунок 13" descr="Рисунок 1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09317" y="1545319"/>
            <a:ext cx="2699323" cy="15116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 t="32689" r="9934" b="18179"/>
          <a:stretch/>
        </p:blipFill>
        <p:spPr bwMode="auto">
          <a:xfrm>
            <a:off x="3133137" y="7347943"/>
            <a:ext cx="5844608" cy="540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443</Words>
  <Application>Microsoft Office PowerPoint</Application>
  <PresentationFormat>Произвольный</PresentationFormat>
  <Paragraphs>61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Helvetica Neue</vt:lpstr>
      <vt:lpstr>Helvetica Neue Medium</vt:lpstr>
      <vt:lpstr>Roboto</vt:lpstr>
      <vt:lpstr>Roboto Black</vt:lpstr>
      <vt:lpstr>Roboto Medium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Канчурина Римма Рауфовна</dc:creator>
  <cp:lastModifiedBy>Канчурина Римма Рауфовна</cp:lastModifiedBy>
  <cp:revision>20</cp:revision>
  <dcterms:modified xsi:type="dcterms:W3CDTF">2023-11-21T15:26:35Z</dcterms:modified>
</cp:coreProperties>
</file>